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6" r:id="rId2"/>
    <p:sldId id="310" r:id="rId3"/>
    <p:sldId id="309" r:id="rId4"/>
    <p:sldId id="340" r:id="rId5"/>
    <p:sldId id="257" r:id="rId6"/>
    <p:sldId id="336" r:id="rId7"/>
    <p:sldId id="338" r:id="rId8"/>
    <p:sldId id="311" r:id="rId9"/>
    <p:sldId id="313" r:id="rId10"/>
    <p:sldId id="314" r:id="rId11"/>
    <p:sldId id="315" r:id="rId12"/>
    <p:sldId id="316" r:id="rId13"/>
    <p:sldId id="318" r:id="rId14"/>
    <p:sldId id="321" r:id="rId15"/>
    <p:sldId id="322" r:id="rId16"/>
    <p:sldId id="349" r:id="rId17"/>
    <p:sldId id="347" r:id="rId18"/>
    <p:sldId id="348" r:id="rId19"/>
    <p:sldId id="355" r:id="rId20"/>
    <p:sldId id="356" r:id="rId21"/>
    <p:sldId id="359" r:id="rId22"/>
    <p:sldId id="354" r:id="rId23"/>
    <p:sldId id="360" r:id="rId24"/>
    <p:sldId id="361" r:id="rId25"/>
    <p:sldId id="344" r:id="rId26"/>
    <p:sldId id="339" r:id="rId27"/>
    <p:sldId id="328" r:id="rId28"/>
    <p:sldId id="334" r:id="rId29"/>
    <p:sldId id="341" r:id="rId30"/>
    <p:sldId id="342" r:id="rId31"/>
    <p:sldId id="343" r:id="rId32"/>
    <p:sldId id="330" r:id="rId33"/>
    <p:sldId id="264" r:id="rId34"/>
  </p:sldIdLst>
  <p:sldSz cx="12192000" cy="6858000"/>
  <p:notesSz cx="6858000" cy="9144000"/>
  <p:embeddedFontLst>
    <p:embeddedFont>
      <p:font typeface="Franklin Gothic Demi" panose="020B0703020102020204" pitchFamily="34" charset="0"/>
      <p:regular r:id="rId35"/>
      <p:italic r:id="rId36"/>
    </p:embeddedFont>
    <p:embeddedFont>
      <p:font typeface="KoPubWorld돋움체_Pro Bold" panose="00000800000000000000" pitchFamily="50" charset="-127"/>
      <p:bold r:id="rId37"/>
    </p:embeddedFont>
    <p:embeddedFont>
      <p:font typeface="KoPubWorld돋움체_Pro Light" panose="00000300000000000000" pitchFamily="50" charset="-127"/>
      <p:regular r:id="rId38"/>
    </p:embeddedFont>
    <p:embeddedFont>
      <p:font typeface="KoPubWorld돋움체_Pro Medium" panose="00000600000000000000" pitchFamily="50" charset="-127"/>
      <p:regular r:id="rId39"/>
    </p:embeddedFont>
    <p:embeddedFont>
      <p:font typeface="Pretendard Medium" panose="02000603000000020004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60" userDrawn="1">
          <p15:clr>
            <a:srgbClr val="A4A3A4"/>
          </p15:clr>
        </p15:guide>
        <p15:guide id="7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지나" initials="정지나" lastIdx="1" clrIdx="0">
    <p:extLst>
      <p:ext uri="{19B8F6BF-5375-455C-9EA6-DF929625EA0E}">
        <p15:presenceInfo xmlns:p15="http://schemas.microsoft.com/office/powerpoint/2012/main" userId="정지나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C32"/>
    <a:srgbClr val="323232"/>
    <a:srgbClr val="212121"/>
    <a:srgbClr val="292929"/>
    <a:srgbClr val="5E5E5E"/>
    <a:srgbClr val="323139"/>
    <a:srgbClr val="F20916"/>
    <a:srgbClr val="D9D9D9"/>
    <a:srgbClr val="25252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0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91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5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27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58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09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34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3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1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69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99B11-157E-4CAD-9BD3-5F1D624D13FF}" type="datetimeFigureOut">
              <a:rPr lang="ko-KR" altLang="en-US" smtClean="0"/>
              <a:pPr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EA2B7-6A39-49F7-90DF-D3FDDBE4420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2209800" y="66674"/>
            <a:ext cx="9915525" cy="6724651"/>
          </a:xfrm>
          <a:prstGeom prst="roundRect">
            <a:avLst>
              <a:gd name="adj" fmla="val 22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9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file:///E:\=====&#51088;&#48148;&#48120;&#45768;&#54532;&#47196;&#51229;&#53944;\newppt\f674c7deb01b7b02045328a85d03783b.wav" TargetMode="External"/><Relationship Id="rId1" Type="http://schemas.microsoft.com/office/2007/relationships/media" Target="file:///E:\=====&#51088;&#48148;&#48120;&#45768;&#54532;&#47196;&#51229;&#53944;\newppt\f674c7deb01b7b02045328a85d03783b.wav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8BA086-51E8-4FE6-A2E4-9F090AA27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81F7BA-F038-4980-9BDD-366BB60E53F7}"/>
              </a:ext>
            </a:extLst>
          </p:cNvPr>
          <p:cNvSpPr/>
          <p:nvPr/>
        </p:nvSpPr>
        <p:spPr>
          <a:xfrm>
            <a:off x="4333460" y="1249018"/>
            <a:ext cx="1003471" cy="43599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33C10D-4DE7-4584-A6F5-8B2F49549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31" y="1240417"/>
            <a:ext cx="2702169" cy="4373489"/>
          </a:xfrm>
          <a:prstGeom prst="rect">
            <a:avLst/>
          </a:prstGeom>
        </p:spPr>
      </p:pic>
      <p:pic>
        <p:nvPicPr>
          <p:cNvPr id="8" name="f674c7deb01b7b02045328a85d03783b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88863" y="3702417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00989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8D1010-9D58-4830-8A54-7747F9A95026}"/>
              </a:ext>
            </a:extLst>
          </p:cNvPr>
          <p:cNvSpPr txBox="1"/>
          <p:nvPr/>
        </p:nvSpPr>
        <p:spPr>
          <a:xfrm>
            <a:off x="2751023" y="701823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</a:t>
            </a:r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일정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BE9AC22-4046-416B-AEAC-547CC2F25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159337"/>
              </p:ext>
            </p:extLst>
          </p:nvPr>
        </p:nvGraphicFramePr>
        <p:xfrm>
          <a:off x="2850709" y="1343431"/>
          <a:ext cx="8985215" cy="5074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6936">
                  <a:extLst>
                    <a:ext uri="{9D8B030D-6E8A-4147-A177-3AD203B41FA5}">
                      <a16:colId xmlns:a16="http://schemas.microsoft.com/office/drawing/2014/main" val="3936361751"/>
                    </a:ext>
                  </a:extLst>
                </a:gridCol>
                <a:gridCol w="2642641">
                  <a:extLst>
                    <a:ext uri="{9D8B030D-6E8A-4147-A177-3AD203B41FA5}">
                      <a16:colId xmlns:a16="http://schemas.microsoft.com/office/drawing/2014/main" val="756306365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val="473063361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val="1440619797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val="3919799574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val="2792228924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val="1023727360"/>
                    </a:ext>
                  </a:extLst>
                </a:gridCol>
                <a:gridCol w="413804">
                  <a:extLst>
                    <a:ext uri="{9D8B030D-6E8A-4147-A177-3AD203B41FA5}">
                      <a16:colId xmlns:a16="http://schemas.microsoft.com/office/drawing/2014/main" val="3003442147"/>
                    </a:ext>
                  </a:extLst>
                </a:gridCol>
                <a:gridCol w="413804">
                  <a:extLst>
                    <a:ext uri="{9D8B030D-6E8A-4147-A177-3AD203B41FA5}">
                      <a16:colId xmlns:a16="http://schemas.microsoft.com/office/drawing/2014/main" val="4195736909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val="2381313292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val="915496545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val="1167092621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val="3372507260"/>
                    </a:ext>
                  </a:extLst>
                </a:gridCol>
                <a:gridCol w="413803">
                  <a:extLst>
                    <a:ext uri="{9D8B030D-6E8A-4147-A177-3AD203B41FA5}">
                      <a16:colId xmlns:a16="http://schemas.microsoft.com/office/drawing/2014/main" val="2984579217"/>
                    </a:ext>
                  </a:extLst>
                </a:gridCol>
              </a:tblGrid>
              <a:tr h="42385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2022/05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07722"/>
                  </a:ext>
                </a:extLst>
              </a:tr>
              <a:tr h="353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16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17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18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19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20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21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22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23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24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25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26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27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410470"/>
                  </a:ext>
                </a:extLst>
              </a:tr>
              <a:tr h="4297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기획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프로젝트 주제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0787641"/>
                  </a:ext>
                </a:extLst>
              </a:tr>
              <a:tr h="429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사전조사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6881967"/>
                  </a:ext>
                </a:extLst>
              </a:tr>
              <a:tr h="429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기능 및 역할정의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5856980"/>
                  </a:ext>
                </a:extLst>
              </a:tr>
              <a:tr h="4297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시스템 프로세스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872562"/>
                  </a:ext>
                </a:extLst>
              </a:tr>
              <a:tr h="429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Class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및 </a:t>
                      </a: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Method </a:t>
                      </a:r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설계</a:t>
                      </a:r>
                      <a:endParaRPr lang="en-US" altLang="ko-KR" sz="14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KoPubWorld돋움체_Pro Medium" pitchFamily="50" charset="-127"/>
                        <a:ea typeface="KoPubWorld돋움체_Pro Medium" pitchFamily="50" charset="-127"/>
                        <a:cs typeface="KoPubWorld돋움체_Pro Medium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8982451"/>
                  </a:ext>
                </a:extLst>
              </a:tr>
              <a:tr h="4297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사용자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627400"/>
                  </a:ext>
                </a:extLst>
              </a:tr>
              <a:tr h="429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관리자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03721"/>
                  </a:ext>
                </a:extLst>
              </a:tr>
              <a:tr h="4297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세부기능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860437"/>
                  </a:ext>
                </a:extLst>
              </a:tr>
              <a:tr h="429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통합테스트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456673"/>
                  </a:ext>
                </a:extLst>
              </a:tr>
              <a:tr h="429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n>
                            <a:noFill/>
                          </a:ln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KoPubWorld돋움체_Pro Medium" pitchFamily="50" charset="-127"/>
                          <a:ea typeface="KoPubWorld돋움체_Pro Medium" pitchFamily="50" charset="-127"/>
                          <a:cs typeface="KoPubWorld돋움체_Pro Medium" pitchFamily="50" charset="-127"/>
                        </a:rPr>
                        <a:t>최종발표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noFill/>
                        </a:ln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7B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966918"/>
                  </a:ext>
                </a:extLst>
              </a:tr>
            </a:tbl>
          </a:graphicData>
        </a:graphic>
      </p:graphicFrame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id="{456AAB50-8D0F-49CE-88B2-ED2D6DA7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47487"/>
              </p:ext>
            </p:extLst>
          </p:nvPr>
        </p:nvGraphicFramePr>
        <p:xfrm>
          <a:off x="15907156" y="2243138"/>
          <a:ext cx="8128000" cy="242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7">
                  <a:extLst>
                    <a:ext uri="{9D8B030D-6E8A-4147-A177-3AD203B41FA5}">
                      <a16:colId xmlns:a16="http://schemas.microsoft.com/office/drawing/2014/main" val="5775275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3609351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8494747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42384477"/>
                    </a:ext>
                  </a:extLst>
                </a:gridCol>
                <a:gridCol w="1117598">
                  <a:extLst>
                    <a:ext uri="{9D8B030D-6E8A-4147-A177-3AD203B41FA5}">
                      <a16:colId xmlns:a16="http://schemas.microsoft.com/office/drawing/2014/main" val="3117458997"/>
                    </a:ext>
                  </a:extLst>
                </a:gridCol>
              </a:tblGrid>
              <a:tr h="419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표에 들어갈 키워드  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리우의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무료 </a:t>
                      </a:r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피피티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템플릿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키워드를 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62860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  <a:endParaRPr lang="en-US" altLang="ko-KR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2579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426282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6331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526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2834E297-0401-4667-A4DC-E2AF36689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AFB7DD-5C11-4885-BCFF-06277A5E192C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62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8D1010-9D58-4830-8A54-7747F9A95026}"/>
              </a:ext>
            </a:extLst>
          </p:cNvPr>
          <p:cNvSpPr txBox="1"/>
          <p:nvPr/>
        </p:nvSpPr>
        <p:spPr>
          <a:xfrm>
            <a:off x="2751023" y="701823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시스템 프로세스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id="{456AAB50-8D0F-49CE-88B2-ED2D6DA7CB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07156" y="2243138"/>
          <a:ext cx="8128000" cy="242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7">
                  <a:extLst>
                    <a:ext uri="{9D8B030D-6E8A-4147-A177-3AD203B41FA5}">
                      <a16:colId xmlns:a16="http://schemas.microsoft.com/office/drawing/2014/main" val="5775275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3609351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8494747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42384477"/>
                    </a:ext>
                  </a:extLst>
                </a:gridCol>
                <a:gridCol w="1117598">
                  <a:extLst>
                    <a:ext uri="{9D8B030D-6E8A-4147-A177-3AD203B41FA5}">
                      <a16:colId xmlns:a16="http://schemas.microsoft.com/office/drawing/2014/main" val="3117458997"/>
                    </a:ext>
                  </a:extLst>
                </a:gridCol>
              </a:tblGrid>
              <a:tr h="419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표에 들어갈 키워드  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리우의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무료 </a:t>
                      </a:r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피피티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템플릿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키워드를 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62860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  <a:endParaRPr lang="en-US" altLang="ko-KR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2579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426282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6331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52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BEFFF053-DB84-4001-864B-467A2BB1E3E9}"/>
              </a:ext>
            </a:extLst>
          </p:cNvPr>
          <p:cNvGrpSpPr/>
          <p:nvPr/>
        </p:nvGrpSpPr>
        <p:grpSpPr>
          <a:xfrm>
            <a:off x="2993526" y="1856742"/>
            <a:ext cx="1344951" cy="1344950"/>
            <a:chOff x="3108069" y="1933656"/>
            <a:chExt cx="1344951" cy="134495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644499D-DAD9-426A-9EC3-EF3F5384E9EE}"/>
                </a:ext>
              </a:extLst>
            </p:cNvPr>
            <p:cNvGrpSpPr/>
            <p:nvPr/>
          </p:nvGrpSpPr>
          <p:grpSpPr>
            <a:xfrm>
              <a:off x="3108069" y="1933656"/>
              <a:ext cx="1344951" cy="1344950"/>
              <a:chOff x="7392445" y="4404830"/>
              <a:chExt cx="1390650" cy="1390650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0E2141C1-BF3D-4F10-AD4C-34C52828FC72}"/>
                  </a:ext>
                </a:extLst>
              </p:cNvPr>
              <p:cNvSpPr/>
              <p:nvPr/>
            </p:nvSpPr>
            <p:spPr>
              <a:xfrm>
                <a:off x="7392445" y="4404830"/>
                <a:ext cx="1390650" cy="1390650"/>
              </a:xfrm>
              <a:prstGeom prst="ellipse">
                <a:avLst/>
              </a:prstGeom>
              <a:solidFill>
                <a:srgbClr val="E63C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40" name="AutoShape 17">
                <a:extLst>
                  <a:ext uri="{FF2B5EF4-FFF2-40B4-BE49-F238E27FC236}">
                    <a16:creationId xmlns:a16="http://schemas.microsoft.com/office/drawing/2014/main" id="{6D5BC37A-591C-4AE3-A00B-0E94978CF3E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785819" y="4836630"/>
                <a:ext cx="603250" cy="527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7193A9-D875-4AA5-BD71-D0B0F12ADB9F}"/>
                </a:ext>
              </a:extLst>
            </p:cNvPr>
            <p:cNvSpPr txBox="1"/>
            <p:nvPr/>
          </p:nvSpPr>
          <p:spPr>
            <a:xfrm>
              <a:off x="3265447" y="2351266"/>
              <a:ext cx="10823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다섯플릭스</a:t>
              </a:r>
              <a:endParaRPr lang="ko-KR" altLang="en-US" sz="1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실행</a:t>
              </a:r>
              <a:endParaRPr lang="ko-KR" altLang="en-US" sz="14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sp>
        <p:nvSpPr>
          <p:cNvPr id="7" name="순서도: 판단 6">
            <a:extLst>
              <a:ext uri="{FF2B5EF4-FFF2-40B4-BE49-F238E27FC236}">
                <a16:creationId xmlns:a16="http://schemas.microsoft.com/office/drawing/2014/main" id="{4FDB3E87-C017-4A21-816A-97AB976BAD5F}"/>
              </a:ext>
            </a:extLst>
          </p:cNvPr>
          <p:cNvSpPr/>
          <p:nvPr/>
        </p:nvSpPr>
        <p:spPr>
          <a:xfrm>
            <a:off x="7087039" y="1966287"/>
            <a:ext cx="1960354" cy="1125860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회원여부</a:t>
            </a:r>
            <a:endParaRPr lang="en-US" altLang="ko-KR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Y/N</a:t>
            </a:r>
            <a:endParaRPr lang="ko-KR" altLang="en-US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A31E071-A728-4D24-83A0-8B5C3A2E94AE}"/>
              </a:ext>
            </a:extLst>
          </p:cNvPr>
          <p:cNvSpPr/>
          <p:nvPr/>
        </p:nvSpPr>
        <p:spPr>
          <a:xfrm>
            <a:off x="9741505" y="2255373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등록 성공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58CF2EF-4677-4111-94FB-AC5CFC3A4D34}"/>
              </a:ext>
            </a:extLst>
          </p:cNvPr>
          <p:cNvSpPr/>
          <p:nvPr/>
        </p:nvSpPr>
        <p:spPr>
          <a:xfrm>
            <a:off x="9741505" y="2942855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등록실패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9129F727-F60E-4035-B580-849254684A73}"/>
              </a:ext>
            </a:extLst>
          </p:cNvPr>
          <p:cNvSpPr/>
          <p:nvPr/>
        </p:nvSpPr>
        <p:spPr>
          <a:xfrm>
            <a:off x="4941518" y="2255373"/>
            <a:ext cx="1653091" cy="547688"/>
          </a:xfrm>
          <a:prstGeom prst="flowChartTerminator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회원등록</a:t>
            </a:r>
          </a:p>
        </p:txBody>
      </p:sp>
      <p:sp>
        <p:nvSpPr>
          <p:cNvPr id="49" name="순서도: 판단 48">
            <a:extLst>
              <a:ext uri="{FF2B5EF4-FFF2-40B4-BE49-F238E27FC236}">
                <a16:creationId xmlns:a16="http://schemas.microsoft.com/office/drawing/2014/main" id="{EA206BC1-32A1-486A-ACB0-3E9F65E7EA08}"/>
              </a:ext>
            </a:extLst>
          </p:cNvPr>
          <p:cNvSpPr/>
          <p:nvPr/>
        </p:nvSpPr>
        <p:spPr>
          <a:xfrm>
            <a:off x="4755773" y="3921654"/>
            <a:ext cx="1960354" cy="1125860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로그인</a:t>
            </a:r>
            <a:endParaRPr lang="en-US" altLang="ko-KR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Y/N</a:t>
            </a:r>
            <a:endParaRPr lang="ko-KR" altLang="en-US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C2EE686-BEE9-48DB-8210-B034DE7B7868}"/>
              </a:ext>
            </a:extLst>
          </p:cNvPr>
          <p:cNvSpPr/>
          <p:nvPr/>
        </p:nvSpPr>
        <p:spPr>
          <a:xfrm>
            <a:off x="7395704" y="4210740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로그인 실패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EBAACA8-6471-4271-8535-B4C2B621CF23}"/>
              </a:ext>
            </a:extLst>
          </p:cNvPr>
          <p:cNvSpPr/>
          <p:nvPr/>
        </p:nvSpPr>
        <p:spPr>
          <a:xfrm>
            <a:off x="5064437" y="5545588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로그인 성공</a:t>
            </a:r>
          </a:p>
        </p:txBody>
      </p:sp>
      <p:sp>
        <p:nvSpPr>
          <p:cNvPr id="52" name="순서도: 판단 51">
            <a:extLst>
              <a:ext uri="{FF2B5EF4-FFF2-40B4-BE49-F238E27FC236}">
                <a16:creationId xmlns:a16="http://schemas.microsoft.com/office/drawing/2014/main" id="{CA017396-11CD-4132-9A71-CC872DB9EB20}"/>
              </a:ext>
            </a:extLst>
          </p:cNvPr>
          <p:cNvSpPr/>
          <p:nvPr/>
        </p:nvSpPr>
        <p:spPr>
          <a:xfrm>
            <a:off x="7087039" y="5256502"/>
            <a:ext cx="1960354" cy="1125860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관리자</a:t>
            </a:r>
            <a:endParaRPr lang="en-US" altLang="ko-KR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Y/N</a:t>
            </a:r>
            <a:endParaRPr lang="ko-KR" altLang="en-US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82E6637-4F33-4E0D-84B1-18BBC0494E3A}"/>
              </a:ext>
            </a:extLst>
          </p:cNvPr>
          <p:cNvSpPr/>
          <p:nvPr/>
        </p:nvSpPr>
        <p:spPr>
          <a:xfrm>
            <a:off x="9741505" y="5545588"/>
            <a:ext cx="1343025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관리자 화면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E695AE3-27F2-447F-A697-722A067276F2}"/>
              </a:ext>
            </a:extLst>
          </p:cNvPr>
          <p:cNvCxnSpPr>
            <a:stCxn id="39" idx="6"/>
            <a:endCxn id="9" idx="1"/>
          </p:cNvCxnSpPr>
          <p:nvPr/>
        </p:nvCxnSpPr>
        <p:spPr>
          <a:xfrm>
            <a:off x="4338477" y="2529217"/>
            <a:ext cx="60304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A10270C-940D-49F3-9182-F1C5092256DA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6594609" y="2529217"/>
            <a:ext cx="4924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12A43F5-DD11-40AD-AD1B-F20B15894D86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9047393" y="2529217"/>
            <a:ext cx="694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58A764E4-23DA-4989-86BF-BEDD4AB5DC21}"/>
              </a:ext>
            </a:extLst>
          </p:cNvPr>
          <p:cNvCxnSpPr>
            <a:stCxn id="7" idx="2"/>
            <a:endCxn id="46" idx="1"/>
          </p:cNvCxnSpPr>
          <p:nvPr/>
        </p:nvCxnSpPr>
        <p:spPr>
          <a:xfrm rot="16200000" flipH="1">
            <a:off x="8842084" y="2317278"/>
            <a:ext cx="124552" cy="1674289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D0CD6B5E-CC35-40E8-8BB8-320F86435FB4}"/>
              </a:ext>
            </a:extLst>
          </p:cNvPr>
          <p:cNvCxnSpPr>
            <a:cxnSpLocks/>
          </p:cNvCxnSpPr>
          <p:nvPr/>
        </p:nvCxnSpPr>
        <p:spPr>
          <a:xfrm flipH="1" flipV="1">
            <a:off x="5768064" y="2255373"/>
            <a:ext cx="5316466" cy="961326"/>
          </a:xfrm>
          <a:prstGeom prst="bentConnector4">
            <a:avLst>
              <a:gd name="adj1" fmla="val -4300"/>
              <a:gd name="adj2" fmla="val 153116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56D2104-600A-489A-B8E8-56B04B4B7FF1}"/>
              </a:ext>
            </a:extLst>
          </p:cNvPr>
          <p:cNvCxnSpPr>
            <a:cxnSpLocks/>
            <a:stCxn id="39" idx="4"/>
            <a:endCxn id="49" idx="1"/>
          </p:cNvCxnSpPr>
          <p:nvPr/>
        </p:nvCxnSpPr>
        <p:spPr>
          <a:xfrm rot="16200000" flipH="1">
            <a:off x="3569441" y="3298252"/>
            <a:ext cx="1282892" cy="108977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988D11F-F4BE-45EE-8A76-BDC0D1A71F9F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6716127" y="4484584"/>
            <a:ext cx="67957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FE6E44FB-C6F8-4550-A7B3-75BA3F09207D}"/>
              </a:ext>
            </a:extLst>
          </p:cNvPr>
          <p:cNvCxnSpPr>
            <a:stCxn id="50" idx="0"/>
            <a:endCxn id="49" idx="0"/>
          </p:cNvCxnSpPr>
          <p:nvPr/>
        </p:nvCxnSpPr>
        <p:spPr>
          <a:xfrm rot="16200000" flipV="1">
            <a:off x="6757041" y="2900563"/>
            <a:ext cx="289086" cy="2331267"/>
          </a:xfrm>
          <a:prstGeom prst="bentConnector3">
            <a:avLst>
              <a:gd name="adj1" fmla="val 179077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594BAE2-7A38-4BB3-ABC9-7E4F2AC66E34}"/>
              </a:ext>
            </a:extLst>
          </p:cNvPr>
          <p:cNvCxnSpPr>
            <a:stCxn id="49" idx="2"/>
            <a:endCxn id="51" idx="0"/>
          </p:cNvCxnSpPr>
          <p:nvPr/>
        </p:nvCxnSpPr>
        <p:spPr>
          <a:xfrm>
            <a:off x="5735950" y="5047514"/>
            <a:ext cx="0" cy="49807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9C8AC4B-D161-409D-8718-031339D3E005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6407462" y="5819432"/>
            <a:ext cx="67957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D3F205F-FF2C-4FCA-87E6-778DC2C9C1D3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9047393" y="5819432"/>
            <a:ext cx="69411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1CE24A96-FD11-463F-B1F2-B44BFCF75E8D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8067215" y="6382362"/>
            <a:ext cx="1" cy="23208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45A73566-7E97-4523-B8BD-915ED4C4FF83}"/>
              </a:ext>
            </a:extLst>
          </p:cNvPr>
          <p:cNvSpPr txBox="1"/>
          <p:nvPr/>
        </p:nvSpPr>
        <p:spPr>
          <a:xfrm>
            <a:off x="9222313" y="221648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FB9D0C5-FE1E-4682-8947-718321EE136D}"/>
              </a:ext>
            </a:extLst>
          </p:cNvPr>
          <p:cNvSpPr txBox="1"/>
          <p:nvPr/>
        </p:nvSpPr>
        <p:spPr>
          <a:xfrm>
            <a:off x="9212695" y="297488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60D708-D553-4E1E-884B-9F721616F876}"/>
              </a:ext>
            </a:extLst>
          </p:cNvPr>
          <p:cNvSpPr txBox="1"/>
          <p:nvPr/>
        </p:nvSpPr>
        <p:spPr>
          <a:xfrm>
            <a:off x="5409764" y="514266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66B085-D6E6-409E-8A7F-501AB5627DAE}"/>
              </a:ext>
            </a:extLst>
          </p:cNvPr>
          <p:cNvSpPr txBox="1"/>
          <p:nvPr/>
        </p:nvSpPr>
        <p:spPr>
          <a:xfrm>
            <a:off x="6885811" y="420321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F66FCD-19FE-4733-A461-E321A600F045}"/>
              </a:ext>
            </a:extLst>
          </p:cNvPr>
          <p:cNvSpPr txBox="1"/>
          <p:nvPr/>
        </p:nvSpPr>
        <p:spPr>
          <a:xfrm>
            <a:off x="8244398" y="6268250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7A8669C-D3EE-4151-A090-89CB3235F9EF}"/>
              </a:ext>
            </a:extLst>
          </p:cNvPr>
          <p:cNvSpPr txBox="1"/>
          <p:nvPr/>
        </p:nvSpPr>
        <p:spPr>
          <a:xfrm>
            <a:off x="9247614" y="551764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E9EE0E3-DA6D-4A99-A543-A8B30DC93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CAC325F-1D88-44CB-AF8B-C5129685508B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42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C177ED6C-777E-47F0-AEC7-5E608578EB9B}"/>
              </a:ext>
            </a:extLst>
          </p:cNvPr>
          <p:cNvCxnSpPr>
            <a:cxnSpLocks/>
          </p:cNvCxnSpPr>
          <p:nvPr/>
        </p:nvCxnSpPr>
        <p:spPr>
          <a:xfrm>
            <a:off x="4359261" y="5870191"/>
            <a:ext cx="705010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C9B0FDB8-DA91-4A3B-8089-3666B1BBD90E}"/>
              </a:ext>
            </a:extLst>
          </p:cNvPr>
          <p:cNvCxnSpPr/>
          <p:nvPr/>
        </p:nvCxnSpPr>
        <p:spPr>
          <a:xfrm>
            <a:off x="9104925" y="2220497"/>
            <a:ext cx="0" cy="1560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198E40A8-4E49-4685-8948-C21A78222B54}"/>
              </a:ext>
            </a:extLst>
          </p:cNvPr>
          <p:cNvCxnSpPr>
            <a:cxnSpLocks/>
          </p:cNvCxnSpPr>
          <p:nvPr/>
        </p:nvCxnSpPr>
        <p:spPr>
          <a:xfrm>
            <a:off x="6869906" y="2097195"/>
            <a:ext cx="43016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CCBDD9B1-FF36-4D16-A9C2-A01107AE2E3D}"/>
              </a:ext>
            </a:extLst>
          </p:cNvPr>
          <p:cNvCxnSpPr>
            <a:cxnSpLocks/>
          </p:cNvCxnSpPr>
          <p:nvPr/>
        </p:nvCxnSpPr>
        <p:spPr>
          <a:xfrm>
            <a:off x="6824243" y="984231"/>
            <a:ext cx="422475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A6C659D-918C-459B-ADB7-C0EDA0063F22}"/>
              </a:ext>
            </a:extLst>
          </p:cNvPr>
          <p:cNvCxnSpPr>
            <a:cxnSpLocks/>
          </p:cNvCxnSpPr>
          <p:nvPr/>
        </p:nvCxnSpPr>
        <p:spPr>
          <a:xfrm>
            <a:off x="5443241" y="984231"/>
            <a:ext cx="1477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id="{456AAB50-8D0F-49CE-88B2-ED2D6DA7CB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07156" y="2243138"/>
          <a:ext cx="8128000" cy="2428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577">
                  <a:extLst>
                    <a:ext uri="{9D8B030D-6E8A-4147-A177-3AD203B41FA5}">
                      <a16:colId xmlns:a16="http://schemas.microsoft.com/office/drawing/2014/main" val="5775275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3609351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38494747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42384477"/>
                    </a:ext>
                  </a:extLst>
                </a:gridCol>
                <a:gridCol w="1117598">
                  <a:extLst>
                    <a:ext uri="{9D8B030D-6E8A-4147-A177-3AD203B41FA5}">
                      <a16:colId xmlns:a16="http://schemas.microsoft.com/office/drawing/2014/main" val="3117458997"/>
                    </a:ext>
                  </a:extLst>
                </a:gridCol>
              </a:tblGrid>
              <a:tr h="419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표에 들어갈 키워드  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리우의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무료 </a:t>
                      </a:r>
                      <a:r>
                        <a:rPr lang="ko-KR" altLang="en-US" sz="1200" dirty="0" err="1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피피티</a:t>
                      </a:r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 템플릿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키워드를 적자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62860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  <a:endParaRPr lang="en-US" altLang="ko-KR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25795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426282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6331"/>
                  </a:ext>
                </a:extLst>
              </a:tr>
              <a:tr h="502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내용을 입력하세요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리우의</a:t>
                      </a:r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 다락방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oPubWorld돋움체_Pro Light" panose="00000300000000000000" pitchFamily="50" charset="-127"/>
                          <a:ea typeface="KoPubWorld돋움체_Pro Light" panose="00000300000000000000" pitchFamily="50" charset="-127"/>
                          <a:cs typeface="KoPubWorld돋움체_Pro Light" panose="00000300000000000000" pitchFamily="50" charset="-127"/>
                        </a:rPr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KoPubWorld돋움체_Pro Light" panose="00000300000000000000" pitchFamily="50" charset="-127"/>
                        <a:ea typeface="KoPubWorld돋움체_Pro Light" panose="00000300000000000000" pitchFamily="50" charset="-127"/>
                        <a:cs typeface="KoPubWorld돋움체_Pro Light" panose="000003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6526"/>
                  </a:ext>
                </a:extLst>
              </a:tr>
            </a:tbl>
          </a:graphicData>
        </a:graphic>
      </p:graphicFrame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C2EE686-BEE9-48DB-8210-B034DE7B7868}"/>
              </a:ext>
            </a:extLst>
          </p:cNvPr>
          <p:cNvSpPr/>
          <p:nvPr/>
        </p:nvSpPr>
        <p:spPr>
          <a:xfrm>
            <a:off x="2556349" y="4979140"/>
            <a:ext cx="1152656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관리자 화면</a:t>
            </a:r>
          </a:p>
        </p:txBody>
      </p:sp>
      <p:sp>
        <p:nvSpPr>
          <p:cNvPr id="52" name="순서도: 판단 51">
            <a:extLst>
              <a:ext uri="{FF2B5EF4-FFF2-40B4-BE49-F238E27FC236}">
                <a16:creationId xmlns:a16="http://schemas.microsoft.com/office/drawing/2014/main" id="{CA017396-11CD-4132-9A71-CC872DB9EB20}"/>
              </a:ext>
            </a:extLst>
          </p:cNvPr>
          <p:cNvSpPr/>
          <p:nvPr/>
        </p:nvSpPr>
        <p:spPr>
          <a:xfrm>
            <a:off x="2355073" y="1137384"/>
            <a:ext cx="1564687" cy="898623"/>
          </a:xfrm>
          <a:prstGeom prst="flowChartDecision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관리자</a:t>
            </a:r>
            <a:endParaRPr lang="en-US" altLang="ko-KR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3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Y/N</a:t>
            </a:r>
            <a:endParaRPr lang="ko-KR" altLang="en-US" sz="13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5A73566-7E97-4523-B8BD-915ED4C4FF83}"/>
              </a:ext>
            </a:extLst>
          </p:cNvPr>
          <p:cNvSpPr txBox="1"/>
          <p:nvPr/>
        </p:nvSpPr>
        <p:spPr>
          <a:xfrm>
            <a:off x="3918012" y="1295616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N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FB9D0C5-FE1E-4682-8947-718321EE136D}"/>
              </a:ext>
            </a:extLst>
          </p:cNvPr>
          <p:cNvSpPr txBox="1"/>
          <p:nvPr/>
        </p:nvSpPr>
        <p:spPr>
          <a:xfrm>
            <a:off x="2851781" y="255612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Y</a:t>
            </a:r>
            <a:endParaRPr lang="ko-KR" altLang="en-US" sz="120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AB37549-D4F7-45A2-9955-9DC67B7C255B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3137417" y="202855"/>
            <a:ext cx="0" cy="9345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9F76C77-AB8E-487B-92D5-24B3D5A398B6}"/>
              </a:ext>
            </a:extLst>
          </p:cNvPr>
          <p:cNvSpPr/>
          <p:nvPr/>
        </p:nvSpPr>
        <p:spPr>
          <a:xfrm>
            <a:off x="4281560" y="1312852"/>
            <a:ext cx="1047036" cy="54768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사용자 화면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E038926-5703-46A8-A268-C1764E2D11E1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>
            <a:off x="3919760" y="1586696"/>
            <a:ext cx="36180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A47E8BA-B618-4496-A220-EEEF87A5DEF6}"/>
              </a:ext>
            </a:extLst>
          </p:cNvPr>
          <p:cNvCxnSpPr>
            <a:cxnSpLocks/>
            <a:stCxn id="52" idx="2"/>
            <a:endCxn id="50" idx="0"/>
          </p:cNvCxnSpPr>
          <p:nvPr/>
        </p:nvCxnSpPr>
        <p:spPr>
          <a:xfrm flipH="1">
            <a:off x="3132677" y="2036007"/>
            <a:ext cx="4740" cy="29431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E7C5A23-8E62-40AA-A0AE-33A9A05A7FB8}"/>
              </a:ext>
            </a:extLst>
          </p:cNvPr>
          <p:cNvCxnSpPr>
            <a:cxnSpLocks/>
            <a:stCxn id="71" idx="1"/>
          </p:cNvCxnSpPr>
          <p:nvPr/>
        </p:nvCxnSpPr>
        <p:spPr>
          <a:xfrm flipV="1">
            <a:off x="3985483" y="5295004"/>
            <a:ext cx="6775148" cy="760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B7B9421F-5372-4DEB-94DB-ACD4D4A8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969E0DE-7404-4773-8307-CA51B5B682FF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2" name="순서도: 수행의 시작/종료 61">
            <a:extLst>
              <a:ext uri="{FF2B5EF4-FFF2-40B4-BE49-F238E27FC236}">
                <a16:creationId xmlns:a16="http://schemas.microsoft.com/office/drawing/2014/main" id="{70A5DF33-AFDD-4729-892A-E078E9AABB2F}"/>
              </a:ext>
            </a:extLst>
          </p:cNvPr>
          <p:cNvSpPr/>
          <p:nvPr/>
        </p:nvSpPr>
        <p:spPr>
          <a:xfrm>
            <a:off x="5538821" y="731216"/>
            <a:ext cx="1285422" cy="515144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프로필</a:t>
            </a:r>
          </a:p>
        </p:txBody>
      </p:sp>
      <p:sp>
        <p:nvSpPr>
          <p:cNvPr id="64" name="순서도: 수행의 시작/종료 63">
            <a:extLst>
              <a:ext uri="{FF2B5EF4-FFF2-40B4-BE49-F238E27FC236}">
                <a16:creationId xmlns:a16="http://schemas.microsoft.com/office/drawing/2014/main" id="{C63899E3-BD59-4770-AF95-AD1631D98A7C}"/>
              </a:ext>
            </a:extLst>
          </p:cNvPr>
          <p:cNvSpPr/>
          <p:nvPr/>
        </p:nvSpPr>
        <p:spPr>
          <a:xfrm>
            <a:off x="5538821" y="1646205"/>
            <a:ext cx="1285422" cy="515144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컨텐츠</a:t>
            </a:r>
          </a:p>
        </p:txBody>
      </p:sp>
      <p:sp>
        <p:nvSpPr>
          <p:cNvPr id="67" name="순서도: 수행의 시작/종료 66">
            <a:extLst>
              <a:ext uri="{FF2B5EF4-FFF2-40B4-BE49-F238E27FC236}">
                <a16:creationId xmlns:a16="http://schemas.microsoft.com/office/drawing/2014/main" id="{E417762B-DE68-4B07-BA3A-65AFA208B50D}"/>
              </a:ext>
            </a:extLst>
          </p:cNvPr>
          <p:cNvSpPr/>
          <p:nvPr/>
        </p:nvSpPr>
        <p:spPr>
          <a:xfrm>
            <a:off x="3985483" y="4463996"/>
            <a:ext cx="1307048" cy="515144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로그아웃</a:t>
            </a:r>
          </a:p>
        </p:txBody>
      </p:sp>
      <p:sp>
        <p:nvSpPr>
          <p:cNvPr id="71" name="순서도: 수행의 시작/종료 70">
            <a:extLst>
              <a:ext uri="{FF2B5EF4-FFF2-40B4-BE49-F238E27FC236}">
                <a16:creationId xmlns:a16="http://schemas.microsoft.com/office/drawing/2014/main" id="{83D92FCF-4C52-4970-AC35-DD86EFA8D380}"/>
              </a:ext>
            </a:extLst>
          </p:cNvPr>
          <p:cNvSpPr/>
          <p:nvPr/>
        </p:nvSpPr>
        <p:spPr>
          <a:xfrm>
            <a:off x="3985483" y="5045040"/>
            <a:ext cx="1307048" cy="515144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유저 관리</a:t>
            </a:r>
          </a:p>
        </p:txBody>
      </p:sp>
      <p:sp>
        <p:nvSpPr>
          <p:cNvPr id="72" name="순서도: 수행의 시작/종료 71">
            <a:extLst>
              <a:ext uri="{FF2B5EF4-FFF2-40B4-BE49-F238E27FC236}">
                <a16:creationId xmlns:a16="http://schemas.microsoft.com/office/drawing/2014/main" id="{9B7EA65A-00FD-493E-9FD3-D5B7C4AB72F3}"/>
              </a:ext>
            </a:extLst>
          </p:cNvPr>
          <p:cNvSpPr/>
          <p:nvPr/>
        </p:nvSpPr>
        <p:spPr>
          <a:xfrm>
            <a:off x="3975046" y="5626084"/>
            <a:ext cx="1307048" cy="515144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컨텐츠 관리</a:t>
            </a:r>
          </a:p>
        </p:txBody>
      </p:sp>
      <p:sp>
        <p:nvSpPr>
          <p:cNvPr id="73" name="순서도: 수행의 시작/종료 72">
            <a:extLst>
              <a:ext uri="{FF2B5EF4-FFF2-40B4-BE49-F238E27FC236}">
                <a16:creationId xmlns:a16="http://schemas.microsoft.com/office/drawing/2014/main" id="{4833E5C8-5BF1-413A-A0A5-D6066D6EB3F5}"/>
              </a:ext>
            </a:extLst>
          </p:cNvPr>
          <p:cNvSpPr/>
          <p:nvPr/>
        </p:nvSpPr>
        <p:spPr>
          <a:xfrm>
            <a:off x="3985483" y="6207127"/>
            <a:ext cx="1307048" cy="515144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패스워드 변경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4594113F-8768-4133-9D13-6D822D9479FE}"/>
              </a:ext>
            </a:extLst>
          </p:cNvPr>
          <p:cNvSpPr/>
          <p:nvPr/>
        </p:nvSpPr>
        <p:spPr>
          <a:xfrm>
            <a:off x="5538821" y="5085940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나가기</a:t>
            </a:r>
          </a:p>
        </p:txBody>
      </p:sp>
      <p:sp>
        <p:nvSpPr>
          <p:cNvPr id="75" name="순서도: 처리 74">
            <a:extLst>
              <a:ext uri="{FF2B5EF4-FFF2-40B4-BE49-F238E27FC236}">
                <a16:creationId xmlns:a16="http://schemas.microsoft.com/office/drawing/2014/main" id="{CC06B56A-E080-4CDD-AC69-065C0255EA32}"/>
              </a:ext>
            </a:extLst>
          </p:cNvPr>
          <p:cNvSpPr/>
          <p:nvPr/>
        </p:nvSpPr>
        <p:spPr>
          <a:xfrm>
            <a:off x="6643589" y="5085940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전체유저</a:t>
            </a:r>
          </a:p>
        </p:txBody>
      </p:sp>
      <p:sp>
        <p:nvSpPr>
          <p:cNvPr id="79" name="순서도: 처리 78">
            <a:extLst>
              <a:ext uri="{FF2B5EF4-FFF2-40B4-BE49-F238E27FC236}">
                <a16:creationId xmlns:a16="http://schemas.microsoft.com/office/drawing/2014/main" id="{CB69451B-4EAE-4F0B-A699-B5CF8CB0D253}"/>
              </a:ext>
            </a:extLst>
          </p:cNvPr>
          <p:cNvSpPr/>
          <p:nvPr/>
        </p:nvSpPr>
        <p:spPr>
          <a:xfrm>
            <a:off x="7748357" y="5085940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유저 검색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B8C3527D-4527-4E1B-844A-1627106898FB}"/>
              </a:ext>
            </a:extLst>
          </p:cNvPr>
          <p:cNvSpPr/>
          <p:nvPr/>
        </p:nvSpPr>
        <p:spPr>
          <a:xfrm>
            <a:off x="8853125" y="5085940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유저 수정</a:t>
            </a:r>
          </a:p>
        </p:txBody>
      </p:sp>
      <p:sp>
        <p:nvSpPr>
          <p:cNvPr id="81" name="순서도: 처리 80">
            <a:extLst>
              <a:ext uri="{FF2B5EF4-FFF2-40B4-BE49-F238E27FC236}">
                <a16:creationId xmlns:a16="http://schemas.microsoft.com/office/drawing/2014/main" id="{D7FE042C-E00D-481C-B7D9-4741575608B5}"/>
              </a:ext>
            </a:extLst>
          </p:cNvPr>
          <p:cNvSpPr/>
          <p:nvPr/>
        </p:nvSpPr>
        <p:spPr>
          <a:xfrm>
            <a:off x="9957893" y="5085940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유저 삭제</a:t>
            </a:r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B0B813CF-D069-4C44-81F2-6965E93CC2D5}"/>
              </a:ext>
            </a:extLst>
          </p:cNvPr>
          <p:cNvSpPr/>
          <p:nvPr/>
        </p:nvSpPr>
        <p:spPr>
          <a:xfrm>
            <a:off x="6952406" y="776966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나가기</a:t>
            </a:r>
          </a:p>
        </p:txBody>
      </p:sp>
      <p:sp>
        <p:nvSpPr>
          <p:cNvPr id="84" name="순서도: 처리 83">
            <a:extLst>
              <a:ext uri="{FF2B5EF4-FFF2-40B4-BE49-F238E27FC236}">
                <a16:creationId xmlns:a16="http://schemas.microsoft.com/office/drawing/2014/main" id="{86EBA54C-9272-4455-8E74-6064616FDCA7}"/>
              </a:ext>
            </a:extLst>
          </p:cNvPr>
          <p:cNvSpPr/>
          <p:nvPr/>
        </p:nvSpPr>
        <p:spPr>
          <a:xfrm>
            <a:off x="8057174" y="776966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프로필 변경</a:t>
            </a: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A9FD3423-AFB7-47E1-90BE-B3111CBBFE69}"/>
              </a:ext>
            </a:extLst>
          </p:cNvPr>
          <p:cNvSpPr/>
          <p:nvPr/>
        </p:nvSpPr>
        <p:spPr>
          <a:xfrm>
            <a:off x="9161943" y="776966"/>
            <a:ext cx="693522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생성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4AE99169-E70E-48CE-98DE-3338CF055CC1}"/>
              </a:ext>
            </a:extLst>
          </p:cNvPr>
          <p:cNvSpPr/>
          <p:nvPr/>
        </p:nvSpPr>
        <p:spPr>
          <a:xfrm>
            <a:off x="9961287" y="776966"/>
            <a:ext cx="693522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수정</a:t>
            </a:r>
          </a:p>
        </p:txBody>
      </p:sp>
      <p:sp>
        <p:nvSpPr>
          <p:cNvPr id="87" name="순서도: 처리 86">
            <a:extLst>
              <a:ext uri="{FF2B5EF4-FFF2-40B4-BE49-F238E27FC236}">
                <a16:creationId xmlns:a16="http://schemas.microsoft.com/office/drawing/2014/main" id="{587BE162-0A86-4339-9C06-6D0AEA2AF786}"/>
              </a:ext>
            </a:extLst>
          </p:cNvPr>
          <p:cNvSpPr/>
          <p:nvPr/>
        </p:nvSpPr>
        <p:spPr>
          <a:xfrm>
            <a:off x="10760631" y="776966"/>
            <a:ext cx="693522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삭제</a:t>
            </a:r>
          </a:p>
        </p:txBody>
      </p:sp>
      <p:sp>
        <p:nvSpPr>
          <p:cNvPr id="89" name="순서도: 처리 88">
            <a:extLst>
              <a:ext uri="{FF2B5EF4-FFF2-40B4-BE49-F238E27FC236}">
                <a16:creationId xmlns:a16="http://schemas.microsoft.com/office/drawing/2014/main" id="{A4F4805D-8201-409F-B12F-828E2CB980D0}"/>
              </a:ext>
            </a:extLst>
          </p:cNvPr>
          <p:cNvSpPr/>
          <p:nvPr/>
        </p:nvSpPr>
        <p:spPr>
          <a:xfrm>
            <a:off x="6960792" y="1407690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나가기</a:t>
            </a:r>
          </a:p>
        </p:txBody>
      </p:sp>
      <p:sp>
        <p:nvSpPr>
          <p:cNvPr id="90" name="순서도: 처리 89">
            <a:extLst>
              <a:ext uri="{FF2B5EF4-FFF2-40B4-BE49-F238E27FC236}">
                <a16:creationId xmlns:a16="http://schemas.microsoft.com/office/drawing/2014/main" id="{EE853DDF-93FA-42D0-962C-8C691DECC529}"/>
              </a:ext>
            </a:extLst>
          </p:cNvPr>
          <p:cNvSpPr/>
          <p:nvPr/>
        </p:nvSpPr>
        <p:spPr>
          <a:xfrm>
            <a:off x="6969154" y="1886176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컨텐츠 선택</a:t>
            </a:r>
          </a:p>
        </p:txBody>
      </p:sp>
      <p:sp>
        <p:nvSpPr>
          <p:cNvPr id="91" name="순서도: 처리 90">
            <a:extLst>
              <a:ext uri="{FF2B5EF4-FFF2-40B4-BE49-F238E27FC236}">
                <a16:creationId xmlns:a16="http://schemas.microsoft.com/office/drawing/2014/main" id="{62820811-2F70-4D23-99B9-EBB3D412508E}"/>
              </a:ext>
            </a:extLst>
          </p:cNvPr>
          <p:cNvSpPr/>
          <p:nvPr/>
        </p:nvSpPr>
        <p:spPr>
          <a:xfrm>
            <a:off x="8642196" y="1840141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시청하기</a:t>
            </a:r>
          </a:p>
        </p:txBody>
      </p:sp>
      <p:sp>
        <p:nvSpPr>
          <p:cNvPr id="99" name="순서도: 처리 98">
            <a:extLst>
              <a:ext uri="{FF2B5EF4-FFF2-40B4-BE49-F238E27FC236}">
                <a16:creationId xmlns:a16="http://schemas.microsoft.com/office/drawing/2014/main" id="{6E59FC16-CFDC-4BAD-8C1E-CF8851528749}"/>
              </a:ext>
            </a:extLst>
          </p:cNvPr>
          <p:cNvSpPr/>
          <p:nvPr/>
        </p:nvSpPr>
        <p:spPr>
          <a:xfrm>
            <a:off x="8642196" y="2362276"/>
            <a:ext cx="998947" cy="42425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별점</a:t>
            </a:r>
            <a:endParaRPr lang="ko-KR" altLang="en-US" sz="13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1" name="순서도: 처리 100">
            <a:extLst>
              <a:ext uri="{FF2B5EF4-FFF2-40B4-BE49-F238E27FC236}">
                <a16:creationId xmlns:a16="http://schemas.microsoft.com/office/drawing/2014/main" id="{383BAE40-20B4-402B-BD56-98FBD58869BB}"/>
              </a:ext>
            </a:extLst>
          </p:cNvPr>
          <p:cNvSpPr/>
          <p:nvPr/>
        </p:nvSpPr>
        <p:spPr>
          <a:xfrm>
            <a:off x="9773137" y="1840141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찜 목록</a:t>
            </a:r>
          </a:p>
        </p:txBody>
      </p:sp>
      <p:sp>
        <p:nvSpPr>
          <p:cNvPr id="102" name="순서도: 처리 101">
            <a:extLst>
              <a:ext uri="{FF2B5EF4-FFF2-40B4-BE49-F238E27FC236}">
                <a16:creationId xmlns:a16="http://schemas.microsoft.com/office/drawing/2014/main" id="{D5DDA0BA-22A8-45CF-9E44-68589CB90B11}"/>
              </a:ext>
            </a:extLst>
          </p:cNvPr>
          <p:cNvSpPr/>
          <p:nvPr/>
        </p:nvSpPr>
        <p:spPr>
          <a:xfrm>
            <a:off x="10909889" y="1840141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나가기</a:t>
            </a:r>
          </a:p>
        </p:txBody>
      </p:sp>
      <p:sp>
        <p:nvSpPr>
          <p:cNvPr id="103" name="순서도: 처리 102">
            <a:extLst>
              <a:ext uri="{FF2B5EF4-FFF2-40B4-BE49-F238E27FC236}">
                <a16:creationId xmlns:a16="http://schemas.microsoft.com/office/drawing/2014/main" id="{D9C75643-A10C-4647-8C49-73573F37CBCC}"/>
              </a:ext>
            </a:extLst>
          </p:cNvPr>
          <p:cNvSpPr/>
          <p:nvPr/>
        </p:nvSpPr>
        <p:spPr>
          <a:xfrm>
            <a:off x="8648009" y="2852560"/>
            <a:ext cx="998947" cy="42425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다음영화</a:t>
            </a:r>
          </a:p>
        </p:txBody>
      </p:sp>
      <p:sp>
        <p:nvSpPr>
          <p:cNvPr id="104" name="순서도: 처리 103">
            <a:extLst>
              <a:ext uri="{FF2B5EF4-FFF2-40B4-BE49-F238E27FC236}">
                <a16:creationId xmlns:a16="http://schemas.microsoft.com/office/drawing/2014/main" id="{7EFAD075-5D55-43FB-80BC-7E21016044A7}"/>
              </a:ext>
            </a:extLst>
          </p:cNvPr>
          <p:cNvSpPr/>
          <p:nvPr/>
        </p:nvSpPr>
        <p:spPr>
          <a:xfrm>
            <a:off x="8648009" y="3355543"/>
            <a:ext cx="998947" cy="42425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나가기</a:t>
            </a: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67386C81-4CED-4A7C-9D27-99006890B579}"/>
              </a:ext>
            </a:extLst>
          </p:cNvPr>
          <p:cNvCxnSpPr>
            <a:cxnSpLocks/>
          </p:cNvCxnSpPr>
          <p:nvPr/>
        </p:nvCxnSpPr>
        <p:spPr>
          <a:xfrm>
            <a:off x="5334946" y="1586696"/>
            <a:ext cx="1046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8055A74C-86A4-46AE-B5A8-42B4D0D07946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5439558" y="1903777"/>
            <a:ext cx="992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08D7E00A-7909-4129-AC2F-CBB1E37F08C8}"/>
              </a:ext>
            </a:extLst>
          </p:cNvPr>
          <p:cNvSpPr/>
          <p:nvPr/>
        </p:nvSpPr>
        <p:spPr>
          <a:xfrm>
            <a:off x="5538821" y="137360"/>
            <a:ext cx="1285422" cy="515144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로그아웃</a:t>
            </a: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29D6D293-B573-42AF-91CE-E6C8B2C0E15D}"/>
              </a:ext>
            </a:extLst>
          </p:cNvPr>
          <p:cNvCxnSpPr>
            <a:cxnSpLocks/>
          </p:cNvCxnSpPr>
          <p:nvPr/>
        </p:nvCxnSpPr>
        <p:spPr>
          <a:xfrm>
            <a:off x="6824243" y="1881043"/>
            <a:ext cx="456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순서도: 처리 151">
            <a:extLst>
              <a:ext uri="{FF2B5EF4-FFF2-40B4-BE49-F238E27FC236}">
                <a16:creationId xmlns:a16="http://schemas.microsoft.com/office/drawing/2014/main" id="{2AF85630-C0E3-4AFF-B347-307C0466727D}"/>
              </a:ext>
            </a:extLst>
          </p:cNvPr>
          <p:cNvSpPr/>
          <p:nvPr/>
        </p:nvSpPr>
        <p:spPr>
          <a:xfrm>
            <a:off x="5538821" y="5662613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나가기</a:t>
            </a:r>
          </a:p>
        </p:txBody>
      </p:sp>
      <p:sp>
        <p:nvSpPr>
          <p:cNvPr id="153" name="순서도: 처리 152">
            <a:extLst>
              <a:ext uri="{FF2B5EF4-FFF2-40B4-BE49-F238E27FC236}">
                <a16:creationId xmlns:a16="http://schemas.microsoft.com/office/drawing/2014/main" id="{A7FCB2E4-94E9-4D3F-8755-4F919FA1E8F6}"/>
              </a:ext>
            </a:extLst>
          </p:cNvPr>
          <p:cNvSpPr/>
          <p:nvPr/>
        </p:nvSpPr>
        <p:spPr>
          <a:xfrm>
            <a:off x="6643589" y="5662613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영화 등록</a:t>
            </a:r>
          </a:p>
        </p:txBody>
      </p:sp>
      <p:sp>
        <p:nvSpPr>
          <p:cNvPr id="154" name="순서도: 처리 153">
            <a:extLst>
              <a:ext uri="{FF2B5EF4-FFF2-40B4-BE49-F238E27FC236}">
                <a16:creationId xmlns:a16="http://schemas.microsoft.com/office/drawing/2014/main" id="{FD4FE1EE-5789-44DA-B7E3-8524F2494701}"/>
              </a:ext>
            </a:extLst>
          </p:cNvPr>
          <p:cNvSpPr/>
          <p:nvPr/>
        </p:nvSpPr>
        <p:spPr>
          <a:xfrm>
            <a:off x="7748358" y="5662613"/>
            <a:ext cx="631214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검색</a:t>
            </a:r>
          </a:p>
        </p:txBody>
      </p:sp>
      <p:sp>
        <p:nvSpPr>
          <p:cNvPr id="155" name="순서도: 처리 154">
            <a:extLst>
              <a:ext uri="{FF2B5EF4-FFF2-40B4-BE49-F238E27FC236}">
                <a16:creationId xmlns:a16="http://schemas.microsoft.com/office/drawing/2014/main" id="{A5F55612-E709-414A-A1A0-F95BFECC0EE1}"/>
              </a:ext>
            </a:extLst>
          </p:cNvPr>
          <p:cNvSpPr/>
          <p:nvPr/>
        </p:nvSpPr>
        <p:spPr>
          <a:xfrm>
            <a:off x="8460208" y="5662613"/>
            <a:ext cx="631214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목록</a:t>
            </a:r>
          </a:p>
        </p:txBody>
      </p:sp>
      <p:sp>
        <p:nvSpPr>
          <p:cNvPr id="156" name="순서도: 처리 155">
            <a:extLst>
              <a:ext uri="{FF2B5EF4-FFF2-40B4-BE49-F238E27FC236}">
                <a16:creationId xmlns:a16="http://schemas.microsoft.com/office/drawing/2014/main" id="{574383F6-8DF7-4B31-AB4F-B7FB9FE7C8C7}"/>
              </a:ext>
            </a:extLst>
          </p:cNvPr>
          <p:cNvSpPr/>
          <p:nvPr/>
        </p:nvSpPr>
        <p:spPr>
          <a:xfrm>
            <a:off x="9175395" y="5662613"/>
            <a:ext cx="631214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삭제</a:t>
            </a:r>
          </a:p>
        </p:txBody>
      </p:sp>
      <p:sp>
        <p:nvSpPr>
          <p:cNvPr id="157" name="순서도: 처리 156">
            <a:extLst>
              <a:ext uri="{FF2B5EF4-FFF2-40B4-BE49-F238E27FC236}">
                <a16:creationId xmlns:a16="http://schemas.microsoft.com/office/drawing/2014/main" id="{3F4963EE-1B65-4FF1-BE75-3647D0396602}"/>
              </a:ext>
            </a:extLst>
          </p:cNvPr>
          <p:cNvSpPr/>
          <p:nvPr/>
        </p:nvSpPr>
        <p:spPr>
          <a:xfrm>
            <a:off x="9890582" y="5657680"/>
            <a:ext cx="631214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수정</a:t>
            </a:r>
          </a:p>
        </p:txBody>
      </p:sp>
      <p:sp>
        <p:nvSpPr>
          <p:cNvPr id="158" name="순서도: 처리 157">
            <a:extLst>
              <a:ext uri="{FF2B5EF4-FFF2-40B4-BE49-F238E27FC236}">
                <a16:creationId xmlns:a16="http://schemas.microsoft.com/office/drawing/2014/main" id="{F7742015-1ECF-4A54-AA13-9D79FCD69CA6}"/>
              </a:ext>
            </a:extLst>
          </p:cNvPr>
          <p:cNvSpPr/>
          <p:nvPr/>
        </p:nvSpPr>
        <p:spPr>
          <a:xfrm>
            <a:off x="10602432" y="5662613"/>
            <a:ext cx="631214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SAVE</a:t>
            </a:r>
            <a:endParaRPr lang="ko-KR" altLang="en-US" sz="13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9" name="순서도: 처리 158">
            <a:extLst>
              <a:ext uri="{FF2B5EF4-FFF2-40B4-BE49-F238E27FC236}">
                <a16:creationId xmlns:a16="http://schemas.microsoft.com/office/drawing/2014/main" id="{9C7B3742-F647-4ADB-9FAE-D1BDE6FBEA3D}"/>
              </a:ext>
            </a:extLst>
          </p:cNvPr>
          <p:cNvSpPr/>
          <p:nvPr/>
        </p:nvSpPr>
        <p:spPr>
          <a:xfrm>
            <a:off x="11317619" y="5657680"/>
            <a:ext cx="631214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LOAD</a:t>
            </a:r>
            <a:endParaRPr lang="ko-KR" altLang="en-US" sz="1300" dirty="0">
              <a:solidFill>
                <a:schemeClr val="tx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8EF654E4-CE27-42C1-8E9B-84A5FF07EF57}"/>
              </a:ext>
            </a:extLst>
          </p:cNvPr>
          <p:cNvCxnSpPr>
            <a:stCxn id="67" idx="1"/>
            <a:endCxn id="73" idx="1"/>
          </p:cNvCxnSpPr>
          <p:nvPr/>
        </p:nvCxnSpPr>
        <p:spPr>
          <a:xfrm rot="10800000" flipV="1">
            <a:off x="3985483" y="4721567"/>
            <a:ext cx="12700" cy="1743131"/>
          </a:xfrm>
          <a:prstGeom prst="bentConnector3">
            <a:avLst>
              <a:gd name="adj1" fmla="val 1025000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743D20A2-F14B-409E-84C3-20C49DE60B49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3709005" y="5252984"/>
            <a:ext cx="15497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순서도: 수행의 시작/종료 81">
            <a:extLst>
              <a:ext uri="{FF2B5EF4-FFF2-40B4-BE49-F238E27FC236}">
                <a16:creationId xmlns:a16="http://schemas.microsoft.com/office/drawing/2014/main" id="{508E6F8D-DC6F-4376-95B1-AE4ADF6DFAE3}"/>
              </a:ext>
            </a:extLst>
          </p:cNvPr>
          <p:cNvSpPr/>
          <p:nvPr/>
        </p:nvSpPr>
        <p:spPr>
          <a:xfrm>
            <a:off x="5538821" y="2804657"/>
            <a:ext cx="1285422" cy="515144"/>
          </a:xfrm>
          <a:prstGeom prst="flowChartTermina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환경설정</a:t>
            </a:r>
          </a:p>
        </p:txBody>
      </p:sp>
      <p:sp>
        <p:nvSpPr>
          <p:cNvPr id="172" name="순서도: 처리 171">
            <a:extLst>
              <a:ext uri="{FF2B5EF4-FFF2-40B4-BE49-F238E27FC236}">
                <a16:creationId xmlns:a16="http://schemas.microsoft.com/office/drawing/2014/main" id="{61E4716F-D472-41CC-9C68-724F7B449059}"/>
              </a:ext>
            </a:extLst>
          </p:cNvPr>
          <p:cNvSpPr/>
          <p:nvPr/>
        </p:nvSpPr>
        <p:spPr>
          <a:xfrm>
            <a:off x="3220358" y="3593645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나가기</a:t>
            </a:r>
          </a:p>
        </p:txBody>
      </p:sp>
      <p:sp>
        <p:nvSpPr>
          <p:cNvPr id="173" name="순서도: 처리 172">
            <a:extLst>
              <a:ext uri="{FF2B5EF4-FFF2-40B4-BE49-F238E27FC236}">
                <a16:creationId xmlns:a16="http://schemas.microsoft.com/office/drawing/2014/main" id="{301EF81C-57CF-457C-92DB-664C67781BE5}"/>
              </a:ext>
            </a:extLst>
          </p:cNvPr>
          <p:cNvSpPr/>
          <p:nvPr/>
        </p:nvSpPr>
        <p:spPr>
          <a:xfrm>
            <a:off x="4274477" y="3593645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환경 확인</a:t>
            </a:r>
          </a:p>
        </p:txBody>
      </p:sp>
      <p:sp>
        <p:nvSpPr>
          <p:cNvPr id="174" name="순서도: 처리 173">
            <a:extLst>
              <a:ext uri="{FF2B5EF4-FFF2-40B4-BE49-F238E27FC236}">
                <a16:creationId xmlns:a16="http://schemas.microsoft.com/office/drawing/2014/main" id="{7003FF81-7A34-4A19-B37B-DFF3B9E25F0B}"/>
              </a:ext>
            </a:extLst>
          </p:cNvPr>
          <p:cNvSpPr/>
          <p:nvPr/>
        </p:nvSpPr>
        <p:spPr>
          <a:xfrm>
            <a:off x="5328596" y="3593645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국가선택</a:t>
            </a:r>
          </a:p>
        </p:txBody>
      </p:sp>
      <p:sp>
        <p:nvSpPr>
          <p:cNvPr id="175" name="순서도: 처리 174">
            <a:extLst>
              <a:ext uri="{FF2B5EF4-FFF2-40B4-BE49-F238E27FC236}">
                <a16:creationId xmlns:a16="http://schemas.microsoft.com/office/drawing/2014/main" id="{30511A20-501C-4EEA-A4D4-88C97A4676B2}"/>
              </a:ext>
            </a:extLst>
          </p:cNvPr>
          <p:cNvSpPr/>
          <p:nvPr/>
        </p:nvSpPr>
        <p:spPr>
          <a:xfrm>
            <a:off x="7436834" y="3593645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화질선택</a:t>
            </a:r>
          </a:p>
        </p:txBody>
      </p:sp>
      <p:sp>
        <p:nvSpPr>
          <p:cNvPr id="176" name="순서도: 처리 175">
            <a:extLst>
              <a:ext uri="{FF2B5EF4-FFF2-40B4-BE49-F238E27FC236}">
                <a16:creationId xmlns:a16="http://schemas.microsoft.com/office/drawing/2014/main" id="{E375EEFA-0E77-4453-9D82-AE18ACB0962F}"/>
              </a:ext>
            </a:extLst>
          </p:cNvPr>
          <p:cNvSpPr/>
          <p:nvPr/>
        </p:nvSpPr>
        <p:spPr>
          <a:xfrm>
            <a:off x="6382715" y="3593645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자막선택</a:t>
            </a:r>
          </a:p>
        </p:txBody>
      </p: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1F025674-092B-4D54-9566-843D13176FDD}"/>
              </a:ext>
            </a:extLst>
          </p:cNvPr>
          <p:cNvCxnSpPr>
            <a:stCxn id="83" idx="0"/>
            <a:endCxn id="54" idx="0"/>
          </p:cNvCxnSpPr>
          <p:nvPr/>
        </p:nvCxnSpPr>
        <p:spPr>
          <a:xfrm rot="16200000" flipH="1" flipV="1">
            <a:off x="5860536" y="-278492"/>
            <a:ext cx="535886" cy="2646802"/>
          </a:xfrm>
          <a:prstGeom prst="bentConnector3">
            <a:avLst>
              <a:gd name="adj1" fmla="val -125582"/>
            </a:avLst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F0E77A9-7D64-44CA-8005-6D532FF28DA4}"/>
              </a:ext>
            </a:extLst>
          </p:cNvPr>
          <p:cNvCxnSpPr>
            <a:cxnSpLocks/>
          </p:cNvCxnSpPr>
          <p:nvPr/>
        </p:nvCxnSpPr>
        <p:spPr>
          <a:xfrm flipH="1">
            <a:off x="5344412" y="1478422"/>
            <a:ext cx="162908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643C1E14-4960-428A-BEB9-D2036A13D918}"/>
              </a:ext>
            </a:extLst>
          </p:cNvPr>
          <p:cNvCxnSpPr>
            <a:cxnSpLocks/>
            <a:stCxn id="102" idx="3"/>
          </p:cNvCxnSpPr>
          <p:nvPr/>
        </p:nvCxnSpPr>
        <p:spPr>
          <a:xfrm flipH="1" flipV="1">
            <a:off x="7968101" y="1972278"/>
            <a:ext cx="3940735" cy="79992"/>
          </a:xfrm>
          <a:prstGeom prst="bentConnector5">
            <a:avLst>
              <a:gd name="adj1" fmla="val -5801"/>
              <a:gd name="adj2" fmla="val 705269"/>
              <a:gd name="adj3" fmla="val 92647"/>
            </a:avLst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923B0790-A884-42AA-9143-A1316F65E6A6}"/>
              </a:ext>
            </a:extLst>
          </p:cNvPr>
          <p:cNvCxnSpPr>
            <a:stCxn id="104" idx="1"/>
            <a:endCxn id="91" idx="0"/>
          </p:cNvCxnSpPr>
          <p:nvPr/>
        </p:nvCxnSpPr>
        <p:spPr>
          <a:xfrm rot="10800000" flipH="1">
            <a:off x="8648008" y="1840142"/>
            <a:ext cx="493661" cy="1727531"/>
          </a:xfrm>
          <a:prstGeom prst="bentConnector4">
            <a:avLst>
              <a:gd name="adj1" fmla="val -19186"/>
              <a:gd name="adj2" fmla="val 113233"/>
            </a:avLst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601783EF-00AE-4842-B43B-5BE533E2C112}"/>
              </a:ext>
            </a:extLst>
          </p:cNvPr>
          <p:cNvCxnSpPr/>
          <p:nvPr/>
        </p:nvCxnSpPr>
        <p:spPr>
          <a:xfrm flipH="1">
            <a:off x="5273496" y="5162550"/>
            <a:ext cx="265325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B8A80C4D-0797-4CC5-BADA-2E51A168BDB4}"/>
              </a:ext>
            </a:extLst>
          </p:cNvPr>
          <p:cNvCxnSpPr/>
          <p:nvPr/>
        </p:nvCxnSpPr>
        <p:spPr>
          <a:xfrm flipH="1">
            <a:off x="5273496" y="5772150"/>
            <a:ext cx="265325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순서도: 처리 256">
            <a:extLst>
              <a:ext uri="{FF2B5EF4-FFF2-40B4-BE49-F238E27FC236}">
                <a16:creationId xmlns:a16="http://schemas.microsoft.com/office/drawing/2014/main" id="{C1E34446-D3CF-4302-B290-1E1E1E730D50}"/>
              </a:ext>
            </a:extLst>
          </p:cNvPr>
          <p:cNvSpPr/>
          <p:nvPr/>
        </p:nvSpPr>
        <p:spPr>
          <a:xfrm>
            <a:off x="6970144" y="2367360"/>
            <a:ext cx="998947" cy="42425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영화검색</a:t>
            </a:r>
          </a:p>
        </p:txBody>
      </p:sp>
      <p:cxnSp>
        <p:nvCxnSpPr>
          <p:cNvPr id="263" name="연결선: 꺾임 262">
            <a:extLst>
              <a:ext uri="{FF2B5EF4-FFF2-40B4-BE49-F238E27FC236}">
                <a16:creationId xmlns:a16="http://schemas.microsoft.com/office/drawing/2014/main" id="{493586C6-499D-465A-87CB-BA59E57BFD82}"/>
              </a:ext>
            </a:extLst>
          </p:cNvPr>
          <p:cNvCxnSpPr>
            <a:stCxn id="7" idx="1"/>
            <a:endCxn id="82" idx="1"/>
          </p:cNvCxnSpPr>
          <p:nvPr/>
        </p:nvCxnSpPr>
        <p:spPr>
          <a:xfrm rot="10800000" flipV="1">
            <a:off x="5538821" y="394931"/>
            <a:ext cx="12700" cy="2667297"/>
          </a:xfrm>
          <a:prstGeom prst="bentConnector3">
            <a:avLst>
              <a:gd name="adj1" fmla="val 8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연결선: 꺾임 265">
            <a:extLst>
              <a:ext uri="{FF2B5EF4-FFF2-40B4-BE49-F238E27FC236}">
                <a16:creationId xmlns:a16="http://schemas.microsoft.com/office/drawing/2014/main" id="{83DBE2AA-2BB1-475B-B533-00DDB2EF34D1}"/>
              </a:ext>
            </a:extLst>
          </p:cNvPr>
          <p:cNvCxnSpPr>
            <a:stCxn id="89" idx="1"/>
            <a:endCxn id="257" idx="1"/>
          </p:cNvCxnSpPr>
          <p:nvPr/>
        </p:nvCxnSpPr>
        <p:spPr>
          <a:xfrm rot="10800000" flipH="1" flipV="1">
            <a:off x="6960792" y="1619819"/>
            <a:ext cx="9352" cy="959670"/>
          </a:xfrm>
          <a:prstGeom prst="bentConnector3">
            <a:avLst>
              <a:gd name="adj1" fmla="val -88269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>
            <a:extLst>
              <a:ext uri="{FF2B5EF4-FFF2-40B4-BE49-F238E27FC236}">
                <a16:creationId xmlns:a16="http://schemas.microsoft.com/office/drawing/2014/main" id="{8AFE69FA-BB48-4902-9216-B4F9C638DA61}"/>
              </a:ext>
            </a:extLst>
          </p:cNvPr>
          <p:cNvCxnSpPr>
            <a:stCxn id="82" idx="2"/>
          </p:cNvCxnSpPr>
          <p:nvPr/>
        </p:nvCxnSpPr>
        <p:spPr>
          <a:xfrm>
            <a:off x="6181532" y="3319801"/>
            <a:ext cx="0" cy="109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연결선: 꺾임 279">
            <a:extLst>
              <a:ext uri="{FF2B5EF4-FFF2-40B4-BE49-F238E27FC236}">
                <a16:creationId xmlns:a16="http://schemas.microsoft.com/office/drawing/2014/main" id="{8964E081-FCDF-4DBE-B7A6-8FB19A8D9FCE}"/>
              </a:ext>
            </a:extLst>
          </p:cNvPr>
          <p:cNvCxnSpPr>
            <a:stCxn id="172" idx="0"/>
            <a:endCxn id="175" idx="0"/>
          </p:cNvCxnSpPr>
          <p:nvPr/>
        </p:nvCxnSpPr>
        <p:spPr>
          <a:xfrm rot="5400000" flipH="1" flipV="1">
            <a:off x="5828070" y="1485407"/>
            <a:ext cx="12700" cy="4216476"/>
          </a:xfrm>
          <a:prstGeom prst="bentConnector3">
            <a:avLst>
              <a:gd name="adj1" fmla="val 132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7E55C89F-52D9-4D64-880E-9995C75082DB}"/>
              </a:ext>
            </a:extLst>
          </p:cNvPr>
          <p:cNvCxnSpPr>
            <a:stCxn id="173" idx="0"/>
          </p:cNvCxnSpPr>
          <p:nvPr/>
        </p:nvCxnSpPr>
        <p:spPr>
          <a:xfrm flipH="1" flipV="1">
            <a:off x="4773950" y="3429000"/>
            <a:ext cx="1" cy="1646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6D8D5833-E24C-4D4A-A052-7B0409AC8037}"/>
              </a:ext>
            </a:extLst>
          </p:cNvPr>
          <p:cNvCxnSpPr>
            <a:stCxn id="174" idx="0"/>
          </p:cNvCxnSpPr>
          <p:nvPr/>
        </p:nvCxnSpPr>
        <p:spPr>
          <a:xfrm flipH="1" flipV="1">
            <a:off x="5828069" y="3438746"/>
            <a:ext cx="1" cy="1548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C7ACA64B-8FDE-443E-BBCC-95B23B716C9F}"/>
              </a:ext>
            </a:extLst>
          </p:cNvPr>
          <p:cNvCxnSpPr>
            <a:stCxn id="176" idx="0"/>
          </p:cNvCxnSpPr>
          <p:nvPr/>
        </p:nvCxnSpPr>
        <p:spPr>
          <a:xfrm flipH="1" flipV="1">
            <a:off x="6879788" y="3429000"/>
            <a:ext cx="2401" cy="1646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>
            <a:extLst>
              <a:ext uri="{FF2B5EF4-FFF2-40B4-BE49-F238E27FC236}">
                <a16:creationId xmlns:a16="http://schemas.microsoft.com/office/drawing/2014/main" id="{9562E825-6F47-46A0-8C7C-E8CFFDC0133B}"/>
              </a:ext>
            </a:extLst>
          </p:cNvPr>
          <p:cNvCxnSpPr>
            <a:cxnSpLocks/>
          </p:cNvCxnSpPr>
          <p:nvPr/>
        </p:nvCxnSpPr>
        <p:spPr>
          <a:xfrm flipH="1">
            <a:off x="2355073" y="4606183"/>
            <a:ext cx="16367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8E5415E3-61CB-4A68-BEE3-576A61FEA462}"/>
              </a:ext>
            </a:extLst>
          </p:cNvPr>
          <p:cNvCxnSpPr>
            <a:cxnSpLocks/>
          </p:cNvCxnSpPr>
          <p:nvPr/>
        </p:nvCxnSpPr>
        <p:spPr>
          <a:xfrm flipV="1">
            <a:off x="2346527" y="202855"/>
            <a:ext cx="0" cy="4409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연결선: 꺾임 298">
            <a:extLst>
              <a:ext uri="{FF2B5EF4-FFF2-40B4-BE49-F238E27FC236}">
                <a16:creationId xmlns:a16="http://schemas.microsoft.com/office/drawing/2014/main" id="{DB0D5D0D-9972-43CC-B993-3858A5175876}"/>
              </a:ext>
            </a:extLst>
          </p:cNvPr>
          <p:cNvCxnSpPr/>
          <p:nvPr/>
        </p:nvCxnSpPr>
        <p:spPr>
          <a:xfrm flipV="1">
            <a:off x="3435409" y="3193797"/>
            <a:ext cx="2116112" cy="406198"/>
          </a:xfrm>
          <a:prstGeom prst="bentConnector3">
            <a:avLst>
              <a:gd name="adj1" fmla="val -77"/>
            </a:avLst>
          </a:prstGeom>
          <a:ln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1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AA1B26-70A2-4060-B023-B6E9C0A4B360}"/>
              </a:ext>
            </a:extLst>
          </p:cNvPr>
          <p:cNvSpPr txBox="1"/>
          <p:nvPr/>
        </p:nvSpPr>
        <p:spPr>
          <a:xfrm>
            <a:off x="2751023" y="701823"/>
            <a:ext cx="1747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클래스 </a:t>
            </a:r>
            <a:endParaRPr lang="en-US" altLang="ko-KR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다이어그램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31FBAF-235A-4B8D-ADD6-14F8852E0EFA}"/>
              </a:ext>
            </a:extLst>
          </p:cNvPr>
          <p:cNvSpPr txBox="1"/>
          <p:nvPr/>
        </p:nvSpPr>
        <p:spPr>
          <a:xfrm>
            <a:off x="2791998" y="156644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3C3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ALL</a:t>
            </a:r>
            <a:endParaRPr lang="ko-KR" altLang="en-US" dirty="0">
              <a:solidFill>
                <a:srgbClr val="E63C3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FEF1BDB-0D33-4F6A-AFF2-9F6DCE81B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1C57BEA-7D47-4855-B55C-95BE440A358B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0" name="그림 29" descr="All.drawi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95" y="185322"/>
            <a:ext cx="6659199" cy="64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2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9B47843-F3D0-44D1-BB3B-F0FE438B0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C86ED70-0705-4023-8885-9B1F16071698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8A73F8-F410-4229-95D5-EFD7DDB0BBF2}"/>
              </a:ext>
            </a:extLst>
          </p:cNvPr>
          <p:cNvSpPr/>
          <p:nvPr/>
        </p:nvSpPr>
        <p:spPr>
          <a:xfrm>
            <a:off x="7330299" y="5999148"/>
            <a:ext cx="7318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 descr="user.drawio (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23" y="224116"/>
            <a:ext cx="8990818" cy="635597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87F02B-07F9-44FF-A513-CCE0EAE66D0F}"/>
              </a:ext>
            </a:extLst>
          </p:cNvPr>
          <p:cNvSpPr txBox="1"/>
          <p:nvPr/>
        </p:nvSpPr>
        <p:spPr>
          <a:xfrm>
            <a:off x="2751023" y="5285139"/>
            <a:ext cx="1747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클래스 </a:t>
            </a:r>
            <a:endParaRPr lang="en-US" altLang="ko-KR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다이어그램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A1C726-DD98-42DB-984C-EE131CA69DC7}"/>
              </a:ext>
            </a:extLst>
          </p:cNvPr>
          <p:cNvSpPr txBox="1"/>
          <p:nvPr/>
        </p:nvSpPr>
        <p:spPr>
          <a:xfrm>
            <a:off x="2791998" y="6149759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3C3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User</a:t>
            </a:r>
            <a:endParaRPr lang="ko-KR" altLang="en-US" dirty="0">
              <a:solidFill>
                <a:srgbClr val="E63C3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6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55853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CC312C0-F3C4-4DC4-964E-FAD2CE28F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C681633-0498-4414-88A1-A0FD28BDC613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B986A4-BBDB-4A91-98C7-E2AA55678800}"/>
              </a:ext>
            </a:extLst>
          </p:cNvPr>
          <p:cNvSpPr txBox="1"/>
          <p:nvPr/>
        </p:nvSpPr>
        <p:spPr>
          <a:xfrm>
            <a:off x="2754652" y="701823"/>
            <a:ext cx="1747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클래스 </a:t>
            </a:r>
            <a:endParaRPr lang="en-US" altLang="ko-KR" sz="2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다이어그램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34DC52-98B5-47B6-9D32-B99D49BCD39F}"/>
              </a:ext>
            </a:extLst>
          </p:cNvPr>
          <p:cNvSpPr txBox="1"/>
          <p:nvPr/>
        </p:nvSpPr>
        <p:spPr>
          <a:xfrm>
            <a:off x="2795627" y="156644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63C3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MOVIE</a:t>
            </a:r>
            <a:endParaRPr lang="ko-KR" altLang="en-US" dirty="0">
              <a:solidFill>
                <a:srgbClr val="E63C32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28" name="그림 27" descr="movie.drawi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901" y="268942"/>
            <a:ext cx="5480604" cy="63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107825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B04EFF-7BCC-410E-8420-4C5634DA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09D119-ACDD-49A7-8054-F4DE50BFE1B2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AB625C17-3E5E-4296-8567-8F9761A6F6F1}"/>
              </a:ext>
            </a:extLst>
          </p:cNvPr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92DA9-4C04-49A0-A89A-7142F6BDE6C3}"/>
              </a:ext>
            </a:extLst>
          </p:cNvPr>
          <p:cNvSpPr txBox="1"/>
          <p:nvPr/>
        </p:nvSpPr>
        <p:spPr>
          <a:xfrm>
            <a:off x="3092457" y="701823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시스템 초기 화면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01728A-B357-46B0-8AB0-C0E307E81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330" y="1467981"/>
            <a:ext cx="8384545" cy="47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9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107825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B04EFF-7BCC-410E-8420-4C5634DA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09D119-ACDD-49A7-8054-F4DE50BFE1B2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AB625C17-3E5E-4296-8567-8F9761A6F6F1}"/>
              </a:ext>
            </a:extLst>
          </p:cNvPr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92B1A1-2E96-4F13-9EDD-AC20ADAC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727" y="1467981"/>
            <a:ext cx="8308365" cy="47080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3892DA9-4C04-49A0-A89A-7142F6BDE6C3}"/>
              </a:ext>
            </a:extLst>
          </p:cNvPr>
          <p:cNvSpPr txBox="1"/>
          <p:nvPr/>
        </p:nvSpPr>
        <p:spPr>
          <a:xfrm>
            <a:off x="3092457" y="701823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회원 등록</a:t>
            </a:r>
          </a:p>
        </p:txBody>
      </p:sp>
    </p:spTree>
    <p:extLst>
      <p:ext uri="{BB962C8B-B14F-4D97-AF65-F5344CB8AC3E}">
        <p14:creationId xmlns:p14="http://schemas.microsoft.com/office/powerpoint/2010/main" val="215483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107825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B04EFF-7BCC-410E-8420-4C5634DA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09D119-ACDD-49A7-8054-F4DE50BFE1B2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AB625C17-3E5E-4296-8567-8F9761A6F6F1}"/>
              </a:ext>
            </a:extLst>
          </p:cNvPr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92DA9-4C04-49A0-A89A-7142F6BDE6C3}"/>
              </a:ext>
            </a:extLst>
          </p:cNvPr>
          <p:cNvSpPr txBox="1"/>
          <p:nvPr/>
        </p:nvSpPr>
        <p:spPr>
          <a:xfrm>
            <a:off x="3092457" y="701823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회원 로그인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9AE0E8C-C4A0-4F88-80FF-0EC0DC1E0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546" y="1467980"/>
            <a:ext cx="8297639" cy="47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107825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B04EFF-7BCC-410E-8420-4C5634DA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09D119-ACDD-49A7-8054-F4DE50BFE1B2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AB625C17-3E5E-4296-8567-8F9761A6F6F1}"/>
              </a:ext>
            </a:extLst>
          </p:cNvPr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92DA9-4C04-49A0-A89A-7142F6BDE6C3}"/>
              </a:ext>
            </a:extLst>
          </p:cNvPr>
          <p:cNvSpPr txBox="1"/>
          <p:nvPr/>
        </p:nvSpPr>
        <p:spPr>
          <a:xfrm>
            <a:off x="3092457" y="701823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회원 프로필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9C993F-6EB0-465C-A1EB-E7CD45B2A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729" y="1615185"/>
            <a:ext cx="4307520" cy="221406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496201F-58C3-47EB-9AFC-37D6B7220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096" y="1593471"/>
            <a:ext cx="4307521" cy="22370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063F5AD-DE76-4C1B-B494-47C01F0C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728" y="3911711"/>
            <a:ext cx="4307521" cy="22370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7E58786-B429-465E-B527-4E9359D8B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096" y="3911712"/>
            <a:ext cx="4307521" cy="20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3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8BA086-51E8-4FE6-A2E4-9F090AA27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678F0708-CB9B-41D7-99BF-3D4611808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896"/>
            <a:ext cx="12192000" cy="6832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55C6C-38B5-484E-9EE8-5F15EF34E456}"/>
              </a:ext>
            </a:extLst>
          </p:cNvPr>
          <p:cNvSpPr txBox="1"/>
          <p:nvPr/>
        </p:nvSpPr>
        <p:spPr>
          <a:xfrm>
            <a:off x="953972" y="2059059"/>
            <a:ext cx="1007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pc="25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SERIES</a:t>
            </a:r>
            <a:endParaRPr lang="x-none" sz="1100" spc="250" dirty="0">
              <a:solidFill>
                <a:schemeClr val="bg1"/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AEE139-B7DA-49D3-ABCA-5EADF21EDDF2}"/>
              </a:ext>
            </a:extLst>
          </p:cNvPr>
          <p:cNvSpPr txBox="1"/>
          <p:nvPr/>
        </p:nvSpPr>
        <p:spPr>
          <a:xfrm>
            <a:off x="713828" y="2509368"/>
            <a:ext cx="6821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spc="-40" dirty="0" err="1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넷플릭스</a:t>
            </a:r>
            <a:r>
              <a:rPr lang="ko-KR" altLang="en-US" sz="5400" b="1" spc="-40" dirty="0">
                <a:solidFill>
                  <a:schemeClr val="bg1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 구현 프로젝트</a:t>
            </a:r>
            <a:endParaRPr lang="x-none" sz="5400" b="1" spc="-40" dirty="0">
              <a:solidFill>
                <a:schemeClr val="bg1"/>
              </a:solidFill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D7A0E-0DFC-410B-A2F9-6C27639E89C8}"/>
              </a:ext>
            </a:extLst>
          </p:cNvPr>
          <p:cNvSpPr txBox="1"/>
          <p:nvPr/>
        </p:nvSpPr>
        <p:spPr>
          <a:xfrm>
            <a:off x="777685" y="3582242"/>
            <a:ext cx="4733970" cy="34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80"/>
              </a:lnSpc>
            </a:pPr>
            <a:r>
              <a:rPr lang="ko-KR" altLang="en-US" spc="-5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다 </a:t>
            </a:r>
            <a:r>
              <a:rPr lang="ko-KR" altLang="en-US" spc="-50" dirty="0" err="1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섯</a:t>
            </a:r>
            <a:r>
              <a:rPr lang="ko-KR" altLang="en-US" spc="-50" dirty="0">
                <a:solidFill>
                  <a:schemeClr val="bg1"/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플 릭 스</a:t>
            </a:r>
            <a:endParaRPr lang="x-none" spc="-50" dirty="0">
              <a:solidFill>
                <a:schemeClr val="bg1"/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3AFBBA31-A76D-4F3E-85AB-9D04BB7BF0BD}"/>
              </a:ext>
            </a:extLst>
          </p:cNvPr>
          <p:cNvGrpSpPr/>
          <p:nvPr/>
        </p:nvGrpSpPr>
        <p:grpSpPr>
          <a:xfrm>
            <a:off x="881688" y="4741986"/>
            <a:ext cx="1046690" cy="381181"/>
            <a:chOff x="576370" y="4945199"/>
            <a:chExt cx="1046690" cy="381181"/>
          </a:xfrm>
        </p:grpSpPr>
        <p:sp>
          <p:nvSpPr>
            <p:cNvPr id="13" name="Rounded Rectangle 24">
              <a:extLst>
                <a:ext uri="{FF2B5EF4-FFF2-40B4-BE49-F238E27FC236}">
                  <a16:creationId xmlns:a16="http://schemas.microsoft.com/office/drawing/2014/main" id="{3A06719F-980F-4803-9C1D-29EF9476A1E7}"/>
                </a:ext>
              </a:extLst>
            </p:cNvPr>
            <p:cNvSpPr/>
            <p:nvPr/>
          </p:nvSpPr>
          <p:spPr>
            <a:xfrm>
              <a:off x="576370" y="4945199"/>
              <a:ext cx="1046690" cy="381181"/>
            </a:xfrm>
            <a:prstGeom prst="roundRect">
              <a:avLst>
                <a:gd name="adj" fmla="val 6217"/>
              </a:avLst>
            </a:prstGeom>
            <a:solidFill>
              <a:srgbClr val="E50D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grpSp>
          <p:nvGrpSpPr>
            <p:cNvPr id="14" name="Group 25">
              <a:extLst>
                <a:ext uri="{FF2B5EF4-FFF2-40B4-BE49-F238E27FC236}">
                  <a16:creationId xmlns:a16="http://schemas.microsoft.com/office/drawing/2014/main" id="{036ED285-1FE4-415A-9B7B-4C68243761C4}"/>
                </a:ext>
              </a:extLst>
            </p:cNvPr>
            <p:cNvGrpSpPr/>
            <p:nvPr/>
          </p:nvGrpSpPr>
          <p:grpSpPr>
            <a:xfrm>
              <a:off x="753860" y="5000178"/>
              <a:ext cx="817634" cy="261610"/>
              <a:chOff x="850233" y="5009143"/>
              <a:chExt cx="817634" cy="261610"/>
            </a:xfrm>
          </p:grpSpPr>
          <p:sp>
            <p:nvSpPr>
              <p:cNvPr id="15" name="Triangle 26">
                <a:extLst>
                  <a:ext uri="{FF2B5EF4-FFF2-40B4-BE49-F238E27FC236}">
                    <a16:creationId xmlns:a16="http://schemas.microsoft.com/office/drawing/2014/main" id="{B1FC6F7A-5BF2-437C-81B8-FC3222629D32}"/>
                  </a:ext>
                </a:extLst>
              </p:cNvPr>
              <p:cNvSpPr/>
              <p:nvPr/>
            </p:nvSpPr>
            <p:spPr>
              <a:xfrm rot="5400000" flipH="1">
                <a:off x="848690" y="5078083"/>
                <a:ext cx="127472" cy="12438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D96B5D-1CD9-44A7-8F79-DA30942DCEC7}"/>
                  </a:ext>
                </a:extLst>
              </p:cNvPr>
              <p:cNvSpPr txBox="1"/>
              <p:nvPr/>
            </p:nvSpPr>
            <p:spPr>
              <a:xfrm>
                <a:off x="918901" y="5009143"/>
                <a:ext cx="7489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spc="-50" dirty="0">
                    <a:solidFill>
                      <a:schemeClr val="bg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발표시작</a:t>
                </a:r>
                <a:endParaRPr lang="x-none" sz="1100" dirty="0">
                  <a:solidFill>
                    <a:schemeClr val="bg1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7DF0C29-41B5-40F1-9312-78C365A2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07"/>
            <a:ext cx="12192000" cy="44804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B1CAD6-0AD3-4D9F-99A6-BB598E36C200}"/>
              </a:ext>
            </a:extLst>
          </p:cNvPr>
          <p:cNvSpPr/>
          <p:nvPr/>
        </p:nvSpPr>
        <p:spPr>
          <a:xfrm>
            <a:off x="162428" y="100307"/>
            <a:ext cx="1190122" cy="4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34973-EC2F-44EF-A349-7FC867442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8" y="-8990"/>
            <a:ext cx="1295178" cy="64014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A5B6D8-7CA1-44F7-9685-A2E482ECB577}"/>
              </a:ext>
            </a:extLst>
          </p:cNvPr>
          <p:cNvGrpSpPr/>
          <p:nvPr/>
        </p:nvGrpSpPr>
        <p:grpSpPr>
          <a:xfrm>
            <a:off x="838835" y="2063144"/>
            <a:ext cx="180853" cy="216506"/>
            <a:chOff x="838835" y="1248806"/>
            <a:chExt cx="189146" cy="226433"/>
          </a:xfrm>
        </p:grpSpPr>
        <p:sp>
          <p:nvSpPr>
            <p:cNvPr id="19" name="Rectangle 1">
              <a:extLst>
                <a:ext uri="{FF2B5EF4-FFF2-40B4-BE49-F238E27FC236}">
                  <a16:creationId xmlns:a16="http://schemas.microsoft.com/office/drawing/2014/main" id="{C27AB5A8-EB87-4054-BD0C-9F698046F774}"/>
                </a:ext>
              </a:extLst>
            </p:cNvPr>
            <p:cNvSpPr/>
            <p:nvPr/>
          </p:nvSpPr>
          <p:spPr>
            <a:xfrm>
              <a:off x="838835" y="1249018"/>
              <a:ext cx="51954" cy="22573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D65CB79-CA76-4ABB-9CFF-840EBEFE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79" y="1248806"/>
              <a:ext cx="139902" cy="226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211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107825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B04EFF-7BCC-410E-8420-4C5634DA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09D119-ACDD-49A7-8054-F4DE50BFE1B2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AB625C17-3E5E-4296-8567-8F9761A6F6F1}"/>
              </a:ext>
            </a:extLst>
          </p:cNvPr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92DA9-4C04-49A0-A89A-7142F6BDE6C3}"/>
              </a:ext>
            </a:extLst>
          </p:cNvPr>
          <p:cNvSpPr txBox="1"/>
          <p:nvPr/>
        </p:nvSpPr>
        <p:spPr>
          <a:xfrm>
            <a:off x="3092457" y="701823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회원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컨텐츠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7D12F8-784B-400C-998A-B9FDB39C4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728" y="1318652"/>
            <a:ext cx="6196378" cy="52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3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107825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B04EFF-7BCC-410E-8420-4C5634DA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09D119-ACDD-49A7-8054-F4DE50BFE1B2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AB625C17-3E5E-4296-8567-8F9761A6F6F1}"/>
              </a:ext>
            </a:extLst>
          </p:cNvPr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892DA9-4C04-49A0-A89A-7142F6BDE6C3}"/>
              </a:ext>
            </a:extLst>
          </p:cNvPr>
          <p:cNvSpPr txBox="1"/>
          <p:nvPr/>
        </p:nvSpPr>
        <p:spPr>
          <a:xfrm>
            <a:off x="3092457" y="701823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회원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시청하기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ED30ED-A0F5-42E8-99B1-7F76240E2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096" y="1411449"/>
            <a:ext cx="6750879" cy="49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1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107825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B04EFF-7BCC-410E-8420-4C5634DA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09D119-ACDD-49A7-8054-F4DE50BFE1B2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AB625C17-3E5E-4296-8567-8F9761A6F6F1}"/>
              </a:ext>
            </a:extLst>
          </p:cNvPr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8536B2-71F9-49EC-A576-22B1595B447A}"/>
              </a:ext>
            </a:extLst>
          </p:cNvPr>
          <p:cNvSpPr txBox="1"/>
          <p:nvPr/>
        </p:nvSpPr>
        <p:spPr>
          <a:xfrm>
            <a:off x="3092457" y="701823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회원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환경설정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1DB0E6-335B-4C15-8DA5-6F2CA7E83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965" y="1540429"/>
            <a:ext cx="8055846" cy="371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6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107825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B04EFF-7BCC-410E-8420-4C5634DA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09D119-ACDD-49A7-8054-F4DE50BFE1B2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AB625C17-3E5E-4296-8567-8F9761A6F6F1}"/>
              </a:ext>
            </a:extLst>
          </p:cNvPr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8536B2-71F9-49EC-A576-22B1595B447A}"/>
              </a:ext>
            </a:extLst>
          </p:cNvPr>
          <p:cNvSpPr txBox="1"/>
          <p:nvPr/>
        </p:nvSpPr>
        <p:spPr>
          <a:xfrm>
            <a:off x="3092457" y="701823"/>
            <a:ext cx="3158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관리자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유저관리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78B490-404D-444D-91EA-50D789B6F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308" y="1861515"/>
            <a:ext cx="7906248" cy="36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9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107825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B04EFF-7BCC-410E-8420-4C5634DA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09D119-ACDD-49A7-8054-F4DE50BFE1B2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모서리가 둥근 직사각형 16">
            <a:extLst>
              <a:ext uri="{FF2B5EF4-FFF2-40B4-BE49-F238E27FC236}">
                <a16:creationId xmlns:a16="http://schemas.microsoft.com/office/drawing/2014/main" id="{AB625C17-3E5E-4296-8567-8F9761A6F6F1}"/>
              </a:ext>
            </a:extLst>
          </p:cNvPr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8536B2-71F9-49EC-A576-22B1595B447A}"/>
              </a:ext>
            </a:extLst>
          </p:cNvPr>
          <p:cNvSpPr txBox="1"/>
          <p:nvPr/>
        </p:nvSpPr>
        <p:spPr>
          <a:xfrm>
            <a:off x="3092457" y="701823"/>
            <a:ext cx="3515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관리자 </a:t>
            </a:r>
            <a:r>
              <a:rPr lang="en-US" altLang="ko-KR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 </a:t>
            </a:r>
            <a:r>
              <a:rPr lang="ko-KR" altLang="en-US" sz="3200" dirty="0" err="1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컨텐츠관리</a:t>
            </a:r>
            <a:endParaRPr lang="ko-KR" altLang="en-US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6A26B6-8A9F-42B7-A670-8E455B0FE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425" y="1629478"/>
            <a:ext cx="8017749" cy="405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4107825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/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08D1010-9D58-4830-8A54-7747F9A95026}"/>
              </a:ext>
            </a:extLst>
          </p:cNvPr>
          <p:cNvSpPr txBox="1"/>
          <p:nvPr/>
        </p:nvSpPr>
        <p:spPr>
          <a:xfrm>
            <a:off x="4514104" y="2685965"/>
            <a:ext cx="6467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다섯플릭스</a:t>
            </a:r>
            <a:r>
              <a:rPr lang="ko-KR" altLang="en-US" sz="6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시연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DB04EFF-7BCC-410E-8420-4C5634DA2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09D119-ACDD-49A7-8054-F4DE50BFE1B2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07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97">
            <a:extLst>
              <a:ext uri="{FF2B5EF4-FFF2-40B4-BE49-F238E27FC236}">
                <a16:creationId xmlns:a16="http://schemas.microsoft.com/office/drawing/2014/main" id="{6310022C-8FCD-4B50-91E2-1BCC43FDE835}"/>
              </a:ext>
            </a:extLst>
          </p:cNvPr>
          <p:cNvSpPr/>
          <p:nvPr/>
        </p:nvSpPr>
        <p:spPr>
          <a:xfrm>
            <a:off x="0" y="0"/>
            <a:ext cx="12192001" cy="1361199"/>
          </a:xfrm>
          <a:custGeom>
            <a:avLst/>
            <a:gdLst>
              <a:gd name="connsiteX0" fmla="*/ 0 w 12192001"/>
              <a:gd name="connsiteY0" fmla="*/ 0 h 1361199"/>
              <a:gd name="connsiteX1" fmla="*/ 12192001 w 12192001"/>
              <a:gd name="connsiteY1" fmla="*/ 0 h 1361199"/>
              <a:gd name="connsiteX2" fmla="*/ 12192001 w 12192001"/>
              <a:gd name="connsiteY2" fmla="*/ 1255593 h 1361199"/>
              <a:gd name="connsiteX3" fmla="*/ 11846755 w 12192001"/>
              <a:gd name="connsiteY3" fmla="*/ 1112565 h 1361199"/>
              <a:gd name="connsiteX4" fmla="*/ 6206247 w 12192001"/>
              <a:gd name="connsiteY4" fmla="*/ 254506 h 1361199"/>
              <a:gd name="connsiteX5" fmla="*/ 282088 w 12192001"/>
              <a:gd name="connsiteY5" fmla="*/ 1228138 h 1361199"/>
              <a:gd name="connsiteX6" fmla="*/ 0 w 12192001"/>
              <a:gd name="connsiteY6" fmla="*/ 1361199 h 136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1361199">
                <a:moveTo>
                  <a:pt x="0" y="0"/>
                </a:moveTo>
                <a:lnTo>
                  <a:pt x="12192001" y="0"/>
                </a:lnTo>
                <a:lnTo>
                  <a:pt x="12192001" y="1255593"/>
                </a:lnTo>
                <a:lnTo>
                  <a:pt x="11846755" y="1112565"/>
                </a:lnTo>
                <a:cubicBezTo>
                  <a:pt x="10476071" y="586808"/>
                  <a:pt x="8457339" y="254506"/>
                  <a:pt x="6206247" y="254506"/>
                </a:cubicBezTo>
                <a:cubicBezTo>
                  <a:pt x="3794360" y="254506"/>
                  <a:pt x="1649214" y="635976"/>
                  <a:pt x="282088" y="1228138"/>
                </a:cubicBezTo>
                <a:lnTo>
                  <a:pt x="0" y="1361199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  <a:effectLst>
            <a:outerShdw blurRad="647700" dist="38100" dir="10800000" sx="101000" sy="101000" algn="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5BAEA-F5D9-4BF7-8F05-EE9C83DFA8E9}"/>
              </a:ext>
            </a:extLst>
          </p:cNvPr>
          <p:cNvSpPr txBox="1"/>
          <p:nvPr/>
        </p:nvSpPr>
        <p:spPr>
          <a:xfrm>
            <a:off x="2862290" y="2767281"/>
            <a:ext cx="6467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Q&amp;A</a:t>
            </a:r>
            <a:endParaRPr lang="ko-KR" altLang="en-US" sz="8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938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grpSp>
        <p:nvGrpSpPr>
          <p:cNvPr id="2" name="그룹 31"/>
          <p:cNvGrpSpPr/>
          <p:nvPr/>
        </p:nvGrpSpPr>
        <p:grpSpPr>
          <a:xfrm>
            <a:off x="3141097" y="683509"/>
            <a:ext cx="8483358" cy="5653974"/>
            <a:chOff x="3266095" y="833718"/>
            <a:chExt cx="8483358" cy="565397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765161" y="833718"/>
              <a:ext cx="7984292" cy="5653974"/>
            </a:xfrm>
            <a:prstGeom prst="roundRect">
              <a:avLst>
                <a:gd name="adj" fmla="val 4213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5781" y="1066801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최병철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조장</a:t>
              </a:r>
              <a:endPara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3775" y="1615845"/>
              <a:ext cx="6826578" cy="4871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소감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프로젝트 주제에 맞게 기능을 분석하고 구현할 때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객체지향적인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코드를 작성하면 수정 및 유지보수가 용이하다는 것을 직접 경험으로 느낄 수 있었다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수업시간에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싱글톤에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대해서 배울 때는 이 기능의 유용함을 잘 이해하지 못했으나 이번 프로젝트를 통하여 객체와 객체의 관계를 정의하고 각 각체의 멤버변수의 값과 메서드를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컨트롤 하는 클래스를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싱글톤으로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하지 않았다면 정보를 처리하는 것이 얼마나 복잡하고 어려웠을지를 다시 한번 깨닫는 좋은 계기가 되었다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endPara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문제 원인</a:t>
              </a:r>
              <a:r>
                <a:rPr lang="en-US" altLang="ko-KR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(</a:t>
              </a: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회원가입 로직</a:t>
              </a:r>
              <a:r>
                <a:rPr lang="en-US" altLang="ko-KR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)</a:t>
              </a:r>
            </a:p>
            <a:p>
              <a:pPr>
                <a:lnSpc>
                  <a:spcPts val="2200"/>
                </a:lnSpc>
              </a:pP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User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클래스가 생성되면서 내부적으로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Profile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객체를 인스턴스화 하고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저장한 후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Profile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의 멤버변수 값들을 설정했다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  <a:endParaRPr lang="ko-KR" altLang="en-US" sz="14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문제 발생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로그인 후 새로운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Profile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을 생성하여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저장하는데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회원가입할때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생성했던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Profile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객체와 동일한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key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값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(nickname)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을 가지는 객체를 저장하였음에도 중복으로 저장이 되는 현상이 발생했다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  <a:endParaRPr lang="ko-KR" altLang="en-US" sz="14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</a:p>
          </p:txBody>
        </p:sp>
      </p:grpSp>
      <p:sp>
        <p:nvSpPr>
          <p:cNvPr id="43" name="자유형 42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3CFF0D5-C02D-48D7-9FB2-A57F67F8F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0B1880B-1472-4E3C-BC0C-79562C15F804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3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grpSp>
        <p:nvGrpSpPr>
          <p:cNvPr id="2" name="그룹 31"/>
          <p:cNvGrpSpPr/>
          <p:nvPr/>
        </p:nvGrpSpPr>
        <p:grpSpPr>
          <a:xfrm>
            <a:off x="3141097" y="226308"/>
            <a:ext cx="8483358" cy="6372132"/>
            <a:chOff x="3266095" y="833718"/>
            <a:chExt cx="8483358" cy="6372132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3765161" y="833718"/>
              <a:ext cx="7984292" cy="6372132"/>
            </a:xfrm>
            <a:prstGeom prst="roundRect">
              <a:avLst>
                <a:gd name="adj" fmla="val 2895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5781" y="1066801"/>
              <a:ext cx="12907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최병철 </a:t>
              </a:r>
              <a:r>
                <a:rPr lang="ko-KR" altLang="en-US" sz="16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조장</a:t>
              </a:r>
              <a:endParaRPr lang="ko-KR" altLang="en-US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3776" y="1615845"/>
              <a:ext cx="6854570" cy="5436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문제 원인 분석</a:t>
              </a:r>
            </a:p>
            <a:p>
              <a:pPr>
                <a:lnSpc>
                  <a:spcPts val="2200"/>
                </a:lnSpc>
              </a:pP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저장될 때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오버라이딩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해두었던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equals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와 </a:t>
              </a:r>
              <a:r>
                <a:rPr lang="en-US" altLang="ko-KR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hashcode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를 호출하여 매번 값들을 비교해줄 것이라고 생각하여 구현한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로직이였다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하지만 결과는 달랐고 강사님께 문의한 결과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은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HashMap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을 가지고 있고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HashMap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저장되는 순간 </a:t>
              </a:r>
              <a:r>
                <a:rPr lang="en-US" altLang="ko-KR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HashCode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가 생성된다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이후에 값을 변경하면 객체의 </a:t>
              </a:r>
              <a:r>
                <a:rPr lang="en-US" altLang="ko-KR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HashCode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는 같아지지만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HashMap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내부에 있는 </a:t>
              </a:r>
              <a:r>
                <a:rPr lang="en-US" altLang="ko-KR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HashCode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는 변경이 되지 않고 다른 상태로 유지된다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그래서 저장하면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저장이 되므로 되도록이면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Key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값은 수정하지 말자는 교훈을 얻을 수 있었다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en-US" altLang="ko-KR" sz="1400" dirty="0"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 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문제 해결</a:t>
              </a:r>
            </a:p>
            <a:p>
              <a:pPr>
                <a:lnSpc>
                  <a:spcPts val="2200"/>
                </a:lnSpc>
              </a:pP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Profile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객체를 인스턴스화 하고 멤버변수에 값을 설정한 후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add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하고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add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된 정보는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key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값을 수정하지 않도록 하였다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꼭 변경해야 할 상황에서는 해당 객체를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HashSet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에서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remove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하고 값을 변경 후 다시 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add 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하는 방식으로 변경하였다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endParaRPr lang="en-US" altLang="ko-KR" sz="14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협업 하면서 </a:t>
              </a:r>
              <a:r>
                <a:rPr lang="ko-KR" altLang="en-US" sz="1400" dirty="0" err="1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느낀점</a:t>
              </a:r>
              <a:endParaRPr lang="ko-KR" altLang="en-US" sz="1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각 조원들이 개발환경이 달라서 소스 파일을 공유하면서 한글과 </a:t>
              </a:r>
              <a:r>
                <a:rPr lang="ko-KR" altLang="en-US" sz="14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이모티콘</a:t>
              </a: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부분이 깨지는 현상이 자주 발생되어 불편하였다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협업을 시작할 때 개발환경을 동일하게 구축하여 시작하는 것의 중요함을 깨달을 수 있었다</a:t>
              </a:r>
              <a:r>
                <a:rPr lang="en-US" altLang="ko-KR" sz="14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  <a:endParaRPr lang="ko-KR" altLang="en-US" sz="14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sp>
        <p:nvSpPr>
          <p:cNvPr id="43" name="자유형 42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AB46DF9-3DAB-4ABB-9C75-63FC4C04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F9D6DC7-4F03-441A-9238-6D6202180F4B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95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43" name="자유형 42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AB46DF9-3DAB-4ABB-9C75-63FC4C047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F9D6DC7-4F03-441A-9238-6D6202180F4B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4" name="그룹 31">
            <a:extLst>
              <a:ext uri="{FF2B5EF4-FFF2-40B4-BE49-F238E27FC236}">
                <a16:creationId xmlns:a16="http://schemas.microsoft.com/office/drawing/2014/main" id="{E8B220FA-A874-49C5-9031-9DAEFD2A4A20}"/>
              </a:ext>
            </a:extLst>
          </p:cNvPr>
          <p:cNvGrpSpPr/>
          <p:nvPr/>
        </p:nvGrpSpPr>
        <p:grpSpPr>
          <a:xfrm>
            <a:off x="3141097" y="338274"/>
            <a:ext cx="8483358" cy="5892383"/>
            <a:chOff x="3266095" y="833718"/>
            <a:chExt cx="8483358" cy="5892383"/>
          </a:xfrm>
        </p:grpSpPr>
        <p:sp>
          <p:nvSpPr>
            <p:cNvPr id="35" name="모서리가 둥근 직사각형 25">
              <a:extLst>
                <a:ext uri="{FF2B5EF4-FFF2-40B4-BE49-F238E27FC236}">
                  <a16:creationId xmlns:a16="http://schemas.microsoft.com/office/drawing/2014/main" id="{6F9D2E7C-5951-4472-9D2B-3A39623F7CB2}"/>
                </a:ext>
              </a:extLst>
            </p:cNvPr>
            <p:cNvSpPr/>
            <p:nvPr/>
          </p:nvSpPr>
          <p:spPr>
            <a:xfrm>
              <a:off x="3765161" y="833718"/>
              <a:ext cx="7984292" cy="5892383"/>
            </a:xfrm>
            <a:prstGeom prst="roundRect">
              <a:avLst>
                <a:gd name="adj" fmla="val 6709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364A7AC-45E8-425E-945D-1E3FDA6EA242}"/>
                </a:ext>
              </a:extLst>
            </p:cNvPr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B5ECFD-F318-4563-AD4E-DEA58E1B688B}"/>
                </a:ext>
              </a:extLst>
            </p:cNvPr>
            <p:cNvSpPr txBox="1"/>
            <p:nvPr/>
          </p:nvSpPr>
          <p:spPr>
            <a:xfrm>
              <a:off x="4625781" y="1162801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류재욱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2891C3-CB08-49AC-89B2-7D9960D217B2}"/>
                </a:ext>
              </a:extLst>
            </p:cNvPr>
            <p:cNvSpPr txBox="1"/>
            <p:nvPr/>
          </p:nvSpPr>
          <p:spPr>
            <a:xfrm>
              <a:off x="4625781" y="1655859"/>
              <a:ext cx="6882564" cy="4795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소감</a:t>
              </a:r>
              <a:b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</a:b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이번 프로젝트를 진행하면서 혼자서 코딩할 때와 달리 코드를 잘 짜는 것만이 중요한 게 아니라 다른 분들이 작성한 코드를 이해하고 프로그램의 전체적인 흐름을 파악하는 것이 협업 과정에 있어 중요하며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, </a:t>
              </a: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이를 위해 지속적인 소통이 필요하다는 것을 </a:t>
              </a:r>
              <a:r>
                <a:rPr lang="ko-KR" altLang="en-US" sz="15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깨달았다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endParaRPr lang="en-US" altLang="ko-KR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장점</a:t>
              </a:r>
              <a:endParaRPr lang="en-US" altLang="ko-KR" sz="15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하나의 </a:t>
              </a:r>
              <a:r>
                <a:rPr lang="ko-KR" altLang="en-US" sz="15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메인화면에서</a:t>
              </a: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관리자 기능과 유저 기능에 대한 접근이 둘다 가능하여 번거롭지않고 영화와 유저 데이터의 관리가 용이했다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endParaRPr lang="en-US" altLang="ko-KR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단점</a:t>
              </a:r>
              <a:endParaRPr lang="en-US" altLang="ko-KR" sz="15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영화를 추천해주는 기준이 너무 단순하여 사용자가 초기에 설정한 데이터에 너무 의존적이다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endParaRPr lang="en-US" altLang="ko-KR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보완할 점</a:t>
              </a:r>
              <a:endParaRPr lang="en-US" altLang="ko-KR" sz="15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유저가 사용하면서 입력 받은 시청기록이나 영화들 사이의 연관성 데이터를 모아서 활용 할 수 있도록 만든다면 더 좋은 결과가 나올 것 같다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32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8BA086-51E8-4FE6-A2E4-9F090AA278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7113A-8C2B-46DE-BBD9-CE2C1F45B016}"/>
              </a:ext>
            </a:extLst>
          </p:cNvPr>
          <p:cNvSpPr txBox="1"/>
          <p:nvPr/>
        </p:nvSpPr>
        <p:spPr>
          <a:xfrm>
            <a:off x="2507039" y="1299567"/>
            <a:ext cx="71779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400" spc="-20" dirty="0" err="1">
                <a:solidFill>
                  <a:schemeClr val="bg1">
                    <a:lumMod val="9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다섯플릭스</a:t>
            </a:r>
            <a:r>
              <a:rPr lang="ko-KR" altLang="en-US" sz="3400" spc="-20" dirty="0" err="1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의</a:t>
            </a:r>
            <a:r>
              <a:rPr lang="ko-KR" altLang="en-US" sz="3400" spc="-20" dirty="0">
                <a:solidFill>
                  <a:schemeClr val="bg1">
                    <a:lumMod val="9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조원을 소개합니다 </a:t>
            </a:r>
            <a:endParaRPr lang="x-none" sz="3400" spc="-20" dirty="0">
              <a:solidFill>
                <a:schemeClr val="bg1">
                  <a:lumMod val="9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17FD87-EC8F-433A-BEEA-587030A69DCC}"/>
              </a:ext>
            </a:extLst>
          </p:cNvPr>
          <p:cNvSpPr/>
          <p:nvPr/>
        </p:nvSpPr>
        <p:spPr>
          <a:xfrm>
            <a:off x="1489356" y="2447589"/>
            <a:ext cx="1404000" cy="14040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l="-1000" t="-1000" r="-1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BFA8E-49F6-4748-B822-237F94E6D979}"/>
              </a:ext>
            </a:extLst>
          </p:cNvPr>
          <p:cNvSpPr/>
          <p:nvPr/>
        </p:nvSpPr>
        <p:spPr>
          <a:xfrm>
            <a:off x="3545563" y="2447589"/>
            <a:ext cx="1404000" cy="1404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l="-1000" t="-1000" r="-1000" b="-1000"/>
            </a:stretch>
          </a:blip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523048-3B45-470B-90F0-855AF91AD493}"/>
              </a:ext>
            </a:extLst>
          </p:cNvPr>
          <p:cNvSpPr/>
          <p:nvPr/>
        </p:nvSpPr>
        <p:spPr>
          <a:xfrm>
            <a:off x="7568366" y="2444312"/>
            <a:ext cx="1404000" cy="14040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l="-1000" t="-1000" r="-1000" b="-1000"/>
            </a:stretch>
          </a:blip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46AA8A-2011-46E2-86C7-271318A55BFA}"/>
              </a:ext>
            </a:extLst>
          </p:cNvPr>
          <p:cNvSpPr/>
          <p:nvPr/>
        </p:nvSpPr>
        <p:spPr>
          <a:xfrm>
            <a:off x="5601770" y="2447589"/>
            <a:ext cx="1404000" cy="14040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AA70A-4967-4E23-9984-E93E812DE00B}"/>
              </a:ext>
            </a:extLst>
          </p:cNvPr>
          <p:cNvSpPr txBox="1"/>
          <p:nvPr/>
        </p:nvSpPr>
        <p:spPr>
          <a:xfrm>
            <a:off x="5339456" y="3978291"/>
            <a:ext cx="19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조인혜</a:t>
            </a:r>
            <a:endParaRPr lang="x-none" dirty="0">
              <a:solidFill>
                <a:schemeClr val="bg1">
                  <a:lumMod val="95000"/>
                </a:schemeClr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3F394-C552-408D-8EEC-4BDD1DDE1478}"/>
              </a:ext>
            </a:extLst>
          </p:cNvPr>
          <p:cNvSpPr txBox="1"/>
          <p:nvPr/>
        </p:nvSpPr>
        <p:spPr>
          <a:xfrm>
            <a:off x="7308005" y="3978291"/>
            <a:ext cx="19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김유빈 </a:t>
            </a:r>
            <a:endParaRPr lang="x-none" dirty="0">
              <a:solidFill>
                <a:schemeClr val="bg1">
                  <a:lumMod val="95000"/>
                </a:schemeClr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44CFD-2B12-4217-8B3D-03CAD2DAAB13}"/>
              </a:ext>
            </a:extLst>
          </p:cNvPr>
          <p:cNvSpPr txBox="1"/>
          <p:nvPr/>
        </p:nvSpPr>
        <p:spPr>
          <a:xfrm>
            <a:off x="3281051" y="3978291"/>
            <a:ext cx="19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류재욱</a:t>
            </a:r>
            <a:endParaRPr lang="x-none" dirty="0">
              <a:solidFill>
                <a:schemeClr val="bg1">
                  <a:lumMod val="95000"/>
                </a:schemeClr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630BA-62C0-4ACF-9A2A-C7D5ABB23A77}"/>
              </a:ext>
            </a:extLst>
          </p:cNvPr>
          <p:cNvSpPr txBox="1"/>
          <p:nvPr/>
        </p:nvSpPr>
        <p:spPr>
          <a:xfrm>
            <a:off x="1227041" y="3978291"/>
            <a:ext cx="19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최병철</a:t>
            </a:r>
            <a:endParaRPr lang="x-none" dirty="0">
              <a:solidFill>
                <a:schemeClr val="bg1">
                  <a:lumMod val="95000"/>
                </a:schemeClr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8D5EF080-A538-4ED0-865E-A9E293238A49}"/>
              </a:ext>
            </a:extLst>
          </p:cNvPr>
          <p:cNvSpPr/>
          <p:nvPr/>
        </p:nvSpPr>
        <p:spPr>
          <a:xfrm>
            <a:off x="9660666" y="2444312"/>
            <a:ext cx="1404000" cy="14040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0B7326-476F-47B3-B7FE-0D0DF39232A1}"/>
              </a:ext>
            </a:extLst>
          </p:cNvPr>
          <p:cNvSpPr txBox="1"/>
          <p:nvPr/>
        </p:nvSpPr>
        <p:spPr>
          <a:xfrm>
            <a:off x="9389560" y="3975014"/>
            <a:ext cx="192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황현지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 </a:t>
            </a:r>
            <a:endParaRPr lang="x-none" dirty="0">
              <a:solidFill>
                <a:schemeClr val="bg1">
                  <a:lumMod val="95000"/>
                </a:schemeClr>
              </a:solidFill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4348D18-4F4A-498B-BAAD-090968ABD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0307"/>
            <a:ext cx="12192000" cy="44804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478484-56C0-45C5-B534-BF264AB113C3}"/>
              </a:ext>
            </a:extLst>
          </p:cNvPr>
          <p:cNvSpPr/>
          <p:nvPr/>
        </p:nvSpPr>
        <p:spPr>
          <a:xfrm>
            <a:off x="162428" y="100307"/>
            <a:ext cx="1190122" cy="408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5DECE9C-DB87-4EE3-BE83-1630DC023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28" y="-8990"/>
            <a:ext cx="1295178" cy="64014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4FFBCC9-9B6C-4A8B-9D2E-6A60083FF19A}"/>
              </a:ext>
            </a:extLst>
          </p:cNvPr>
          <p:cNvGrpSpPr/>
          <p:nvPr/>
        </p:nvGrpSpPr>
        <p:grpSpPr>
          <a:xfrm>
            <a:off x="1227041" y="4648911"/>
            <a:ext cx="1928630" cy="1486968"/>
            <a:chOff x="1227041" y="4666004"/>
            <a:chExt cx="1928630" cy="1486968"/>
          </a:xfrm>
        </p:grpSpPr>
        <p:sp>
          <p:nvSpPr>
            <p:cNvPr id="4" name="순서도: 처리 3">
              <a:extLst>
                <a:ext uri="{FF2B5EF4-FFF2-40B4-BE49-F238E27FC236}">
                  <a16:creationId xmlns:a16="http://schemas.microsoft.com/office/drawing/2014/main" id="{21A6D744-AE88-4B8E-A205-A445928D19A2}"/>
                </a:ext>
              </a:extLst>
            </p:cNvPr>
            <p:cNvSpPr/>
            <p:nvPr/>
          </p:nvSpPr>
          <p:spPr>
            <a:xfrm>
              <a:off x="1473481" y="4666004"/>
              <a:ext cx="1435750" cy="1486968"/>
            </a:xfrm>
            <a:prstGeom prst="flowChartProcess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0C74EE-0AC7-4536-8F7E-BAE68C97FCAB}"/>
                </a:ext>
              </a:extLst>
            </p:cNvPr>
            <p:cNvSpPr txBox="1"/>
            <p:nvPr/>
          </p:nvSpPr>
          <p:spPr>
            <a:xfrm>
              <a:off x="1227041" y="4790528"/>
              <a:ext cx="192863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유저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메뉴컨트롤 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Merge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</a:t>
              </a:r>
              <a:endParaRPr lang="x-none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6C007E5-EB27-4087-B4E2-F6D059D4BEDB}"/>
              </a:ext>
            </a:extLst>
          </p:cNvPr>
          <p:cNvGrpSpPr/>
          <p:nvPr/>
        </p:nvGrpSpPr>
        <p:grpSpPr>
          <a:xfrm>
            <a:off x="3281051" y="4648911"/>
            <a:ext cx="1928630" cy="1486968"/>
            <a:chOff x="1227041" y="4666004"/>
            <a:chExt cx="1928630" cy="1486968"/>
          </a:xfrm>
        </p:grpSpPr>
        <p:sp>
          <p:nvSpPr>
            <p:cNvPr id="28" name="순서도: 처리 27">
              <a:extLst>
                <a:ext uri="{FF2B5EF4-FFF2-40B4-BE49-F238E27FC236}">
                  <a16:creationId xmlns:a16="http://schemas.microsoft.com/office/drawing/2014/main" id="{44B5762B-8631-4F3E-9616-28CB29A09C2A}"/>
                </a:ext>
              </a:extLst>
            </p:cNvPr>
            <p:cNvSpPr/>
            <p:nvPr/>
          </p:nvSpPr>
          <p:spPr>
            <a:xfrm>
              <a:off x="1473481" y="4666004"/>
              <a:ext cx="1435750" cy="1486968"/>
            </a:xfrm>
            <a:prstGeom prst="flowChartProcess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E7FC6C-EA82-4611-BF0F-2EE3298819C0}"/>
                </a:ext>
              </a:extLst>
            </p:cNvPr>
            <p:cNvSpPr txBox="1"/>
            <p:nvPr/>
          </p:nvSpPr>
          <p:spPr>
            <a:xfrm>
              <a:off x="1227041" y="4790528"/>
              <a:ext cx="192863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무비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메뉴컨트롤 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Merge</a:t>
              </a: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</a:t>
              </a:r>
              <a:endParaRPr lang="x-none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F832B3C-9623-46A0-BC47-254FC4AA0917}"/>
              </a:ext>
            </a:extLst>
          </p:cNvPr>
          <p:cNvGrpSpPr/>
          <p:nvPr/>
        </p:nvGrpSpPr>
        <p:grpSpPr>
          <a:xfrm>
            <a:off x="5339456" y="4648911"/>
            <a:ext cx="1928630" cy="1486968"/>
            <a:chOff x="1227041" y="4666004"/>
            <a:chExt cx="1928630" cy="1486968"/>
          </a:xfrm>
        </p:grpSpPr>
        <p:sp>
          <p:nvSpPr>
            <p:cNvPr id="32" name="순서도: 처리 31">
              <a:extLst>
                <a:ext uri="{FF2B5EF4-FFF2-40B4-BE49-F238E27FC236}">
                  <a16:creationId xmlns:a16="http://schemas.microsoft.com/office/drawing/2014/main" id="{F325086C-6489-4AC2-9766-A56BCCD1CF57}"/>
                </a:ext>
              </a:extLst>
            </p:cNvPr>
            <p:cNvSpPr/>
            <p:nvPr/>
          </p:nvSpPr>
          <p:spPr>
            <a:xfrm>
              <a:off x="1473481" y="4666004"/>
              <a:ext cx="1435750" cy="1486968"/>
            </a:xfrm>
            <a:prstGeom prst="flowChartProcess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83BC88-22D2-4CAE-B18C-59376BFC7A37}"/>
                </a:ext>
              </a:extLst>
            </p:cNvPr>
            <p:cNvSpPr txBox="1"/>
            <p:nvPr/>
          </p:nvSpPr>
          <p:spPr>
            <a:xfrm>
              <a:off x="1227041" y="4790528"/>
              <a:ext cx="192863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프로필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테스트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PPT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C2DDD1D-3C73-4296-9FCD-1D9DAFBD9CC2}"/>
              </a:ext>
            </a:extLst>
          </p:cNvPr>
          <p:cNvGrpSpPr/>
          <p:nvPr/>
        </p:nvGrpSpPr>
        <p:grpSpPr>
          <a:xfrm>
            <a:off x="7397861" y="4648911"/>
            <a:ext cx="1928630" cy="1486968"/>
            <a:chOff x="1227041" y="4666004"/>
            <a:chExt cx="1928630" cy="1486968"/>
          </a:xfrm>
        </p:grpSpPr>
        <p:sp>
          <p:nvSpPr>
            <p:cNvPr id="35" name="순서도: 처리 34">
              <a:extLst>
                <a:ext uri="{FF2B5EF4-FFF2-40B4-BE49-F238E27FC236}">
                  <a16:creationId xmlns:a16="http://schemas.microsoft.com/office/drawing/2014/main" id="{FBFBA9DB-1BA1-4DDC-9FAC-C749BFE6EEE4}"/>
                </a:ext>
              </a:extLst>
            </p:cNvPr>
            <p:cNvSpPr/>
            <p:nvPr/>
          </p:nvSpPr>
          <p:spPr>
            <a:xfrm>
              <a:off x="1473481" y="4666004"/>
              <a:ext cx="1435750" cy="1486968"/>
            </a:xfrm>
            <a:prstGeom prst="flowChartProcess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649D79-A8D3-412D-B737-C9134374E725}"/>
                </a:ext>
              </a:extLst>
            </p:cNvPr>
            <p:cNvSpPr txBox="1"/>
            <p:nvPr/>
          </p:nvSpPr>
          <p:spPr>
            <a:xfrm>
              <a:off x="1227041" y="5009378"/>
              <a:ext cx="192863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메뉴컨트롤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테스트</a:t>
              </a:r>
              <a:endParaRPr lang="x-none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6A94B06-64CF-4ADE-9C64-53D64571DF79}"/>
              </a:ext>
            </a:extLst>
          </p:cNvPr>
          <p:cNvGrpSpPr/>
          <p:nvPr/>
        </p:nvGrpSpPr>
        <p:grpSpPr>
          <a:xfrm>
            <a:off x="9419850" y="4648911"/>
            <a:ext cx="1928630" cy="1486968"/>
            <a:chOff x="1227041" y="4666004"/>
            <a:chExt cx="1928630" cy="1486968"/>
          </a:xfrm>
        </p:grpSpPr>
        <p:sp>
          <p:nvSpPr>
            <p:cNvPr id="38" name="순서도: 처리 37">
              <a:extLst>
                <a:ext uri="{FF2B5EF4-FFF2-40B4-BE49-F238E27FC236}">
                  <a16:creationId xmlns:a16="http://schemas.microsoft.com/office/drawing/2014/main" id="{A551D88A-4659-42DA-92FF-59955F007BD0}"/>
                </a:ext>
              </a:extLst>
            </p:cNvPr>
            <p:cNvSpPr/>
            <p:nvPr/>
          </p:nvSpPr>
          <p:spPr>
            <a:xfrm>
              <a:off x="1473481" y="4666004"/>
              <a:ext cx="1435750" cy="1486968"/>
            </a:xfrm>
            <a:prstGeom prst="flowChartProcess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FD8309-D4A3-4E3B-8798-6C9E3C3339CE}"/>
                </a:ext>
              </a:extLst>
            </p:cNvPr>
            <p:cNvSpPr txBox="1"/>
            <p:nvPr/>
          </p:nvSpPr>
          <p:spPr>
            <a:xfrm>
              <a:off x="1227041" y="4961146"/>
              <a:ext cx="192863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콘솔</a:t>
              </a:r>
              <a:endParaRPr lang="en-US" altLang="ko-KR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bg1">
                      <a:lumMod val="95000"/>
                    </a:schemeClr>
                  </a:solidFill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메뉴컨트롤</a:t>
              </a:r>
              <a:endParaRPr lang="x-none" sz="1600" dirty="0">
                <a:solidFill>
                  <a:schemeClr val="bg1">
                    <a:lumMod val="95000"/>
                  </a:schemeClr>
                </a:solidFill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43" name="자유형 42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AB46DF9-3DAB-4ABB-9C75-63FC4C047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F9D6DC7-4F03-441A-9238-6D6202180F4B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4" name="그룹 31">
            <a:extLst>
              <a:ext uri="{FF2B5EF4-FFF2-40B4-BE49-F238E27FC236}">
                <a16:creationId xmlns:a16="http://schemas.microsoft.com/office/drawing/2014/main" id="{B4472781-B198-4780-A7FE-11F2CA649A2A}"/>
              </a:ext>
            </a:extLst>
          </p:cNvPr>
          <p:cNvGrpSpPr/>
          <p:nvPr/>
        </p:nvGrpSpPr>
        <p:grpSpPr>
          <a:xfrm>
            <a:off x="3141097" y="637232"/>
            <a:ext cx="8483358" cy="5404242"/>
            <a:chOff x="3266095" y="833718"/>
            <a:chExt cx="8483358" cy="5404242"/>
          </a:xfrm>
        </p:grpSpPr>
        <p:sp>
          <p:nvSpPr>
            <p:cNvPr id="35" name="모서리가 둥근 직사각형 25">
              <a:extLst>
                <a:ext uri="{FF2B5EF4-FFF2-40B4-BE49-F238E27FC236}">
                  <a16:creationId xmlns:a16="http://schemas.microsoft.com/office/drawing/2014/main" id="{8FF4DC62-1239-4873-9782-E270A5F86B9E}"/>
                </a:ext>
              </a:extLst>
            </p:cNvPr>
            <p:cNvSpPr/>
            <p:nvPr/>
          </p:nvSpPr>
          <p:spPr>
            <a:xfrm>
              <a:off x="3765161" y="833718"/>
              <a:ext cx="7984292" cy="5404242"/>
            </a:xfrm>
            <a:prstGeom prst="roundRect">
              <a:avLst>
                <a:gd name="adj" fmla="val 9212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6A0B6C3-45A5-4608-987C-01383C1F04CA}"/>
                </a:ext>
              </a:extLst>
            </p:cNvPr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8C62CA-E6E7-4B13-B031-AE3758E67591}"/>
                </a:ext>
              </a:extLst>
            </p:cNvPr>
            <p:cNvSpPr txBox="1"/>
            <p:nvPr/>
          </p:nvSpPr>
          <p:spPr>
            <a:xfrm>
              <a:off x="4625781" y="124681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조인혜</a:t>
              </a:r>
              <a:endParaRPr lang="ko-KR" altLang="en-US" sz="20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ADCC25-BD57-45CD-BA4E-636A30945018}"/>
                </a:ext>
              </a:extLst>
            </p:cNvPr>
            <p:cNvSpPr txBox="1"/>
            <p:nvPr/>
          </p:nvSpPr>
          <p:spPr>
            <a:xfrm>
              <a:off x="4625781" y="1847996"/>
              <a:ext cx="6882564" cy="3910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장점</a:t>
              </a:r>
              <a:endParaRPr lang="en-US" altLang="ko-KR" sz="15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의도한 기능을 구현하면서 자바에 대한 이해도를 높일 수 있었고 같은 기능을 구현하는 </a:t>
              </a:r>
              <a:endParaRPr lang="en-US" altLang="ko-KR" sz="150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다른 </a:t>
              </a: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팀원들의 코드를 분석하면서 다양한 접근방법을 알게 되는 기회가 되었다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 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특히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, </a:t>
              </a: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팀플을 하면서 궁금했던 부분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, </a:t>
              </a: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부족했던 부분에 대해 바로 피드백을 받을 수 있어서 </a:t>
              </a:r>
              <a:endParaRPr lang="en-US" altLang="ko-KR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효율적인 코딩이 가능했다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endParaRPr lang="en-US" altLang="ko-KR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단점</a:t>
              </a:r>
              <a:endParaRPr lang="en-US" altLang="ko-KR" sz="15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DB</a:t>
              </a: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연동이 되지 않아 프로젝트 시작할 때 미리 관리자가 영화목록을 저장해야 하는 점이 아쉬웠다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endParaRPr lang="en-US" altLang="ko-KR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소감</a:t>
              </a:r>
              <a:endParaRPr lang="en-US" altLang="ko-KR" sz="15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앞으로 배우는 내용을 계속해서 적용하고 코드를 개선하여 완성도 있는 프로젝트로 </a:t>
              </a:r>
              <a:endParaRPr lang="en-US" altLang="ko-KR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마무리 되었으면 좋겠다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77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43" name="자유형 42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AB46DF9-3DAB-4ABB-9C75-63FC4C047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F9D6DC7-4F03-441A-9238-6D6202180F4B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9" name="그룹 31">
            <a:extLst>
              <a:ext uri="{FF2B5EF4-FFF2-40B4-BE49-F238E27FC236}">
                <a16:creationId xmlns:a16="http://schemas.microsoft.com/office/drawing/2014/main" id="{651C6B86-B5A0-4177-B35B-2B52218BA982}"/>
              </a:ext>
            </a:extLst>
          </p:cNvPr>
          <p:cNvGrpSpPr/>
          <p:nvPr/>
        </p:nvGrpSpPr>
        <p:grpSpPr>
          <a:xfrm>
            <a:off x="3141097" y="637208"/>
            <a:ext cx="8483358" cy="5376726"/>
            <a:chOff x="3266095" y="833718"/>
            <a:chExt cx="8483358" cy="5376726"/>
          </a:xfrm>
        </p:grpSpPr>
        <p:sp>
          <p:nvSpPr>
            <p:cNvPr id="40" name="모서리가 둥근 직사각형 25">
              <a:extLst>
                <a:ext uri="{FF2B5EF4-FFF2-40B4-BE49-F238E27FC236}">
                  <a16:creationId xmlns:a16="http://schemas.microsoft.com/office/drawing/2014/main" id="{2080920A-5559-43E0-A784-18667BB60C50}"/>
                </a:ext>
              </a:extLst>
            </p:cNvPr>
            <p:cNvSpPr/>
            <p:nvPr/>
          </p:nvSpPr>
          <p:spPr>
            <a:xfrm>
              <a:off x="3765161" y="833718"/>
              <a:ext cx="7984292" cy="5376726"/>
            </a:xfrm>
            <a:prstGeom prst="roundRect">
              <a:avLst>
                <a:gd name="adj" fmla="val 9212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F07CC4E-6545-484A-840C-0A914180D3B6}"/>
                </a:ext>
              </a:extLst>
            </p:cNvPr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18A2E0-A8D3-4B19-AE93-096B81D81DFB}"/>
                </a:ext>
              </a:extLst>
            </p:cNvPr>
            <p:cNvSpPr txBox="1"/>
            <p:nvPr/>
          </p:nvSpPr>
          <p:spPr>
            <a:xfrm>
              <a:off x="4625781" y="1122787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김유빈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41538F0-C692-4896-9CA7-A1D8BACFA468}"/>
                </a:ext>
              </a:extLst>
            </p:cNvPr>
            <p:cNvSpPr txBox="1"/>
            <p:nvPr/>
          </p:nvSpPr>
          <p:spPr>
            <a:xfrm>
              <a:off x="4625781" y="1760599"/>
              <a:ext cx="6882564" cy="3320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장점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자신이 좋아하는 영화의 장르를 선택해서 </a:t>
              </a:r>
              <a:r>
                <a:rPr lang="ko-KR" altLang="en-US" sz="1500" dirty="0" err="1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추천받고</a:t>
              </a: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 비슷한 장르의 영화를 추천해주는 기능이 좋았다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 </a:t>
              </a: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하나의 프로그램에서 사용자와 관리자가 각자 로그인할 수 있어서 유저 관리가 편하다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endParaRPr lang="en-US" altLang="ko-KR" sz="15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단점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초기 장르선택의 폭이 좁으므로 유저가 원하는 장르와 맞지 않을 수 있을 것 같다</a:t>
              </a:r>
              <a:r>
                <a:rPr lang="en-US" altLang="ko-KR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endParaRPr lang="en-US" altLang="ko-KR" sz="15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보완할 점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유저의 시청목록을 토대로 알고리즘을 활용하여 추천목록을 업데이트 할 수 있으면 좋을 것 같다</a:t>
              </a:r>
              <a:r>
                <a:rPr lang="en-US" altLang="ko-KR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9B336C-6B3D-486E-B61F-4C6F13BD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74" b="95927"/>
          <a:stretch/>
        </p:blipFill>
        <p:spPr>
          <a:xfrm>
            <a:off x="1262655" y="-1913685"/>
            <a:ext cx="1254156" cy="479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2FD2CAC-6417-4821-A6D6-F2A400B97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21765" b="54975"/>
          <a:stretch/>
        </p:blipFill>
        <p:spPr>
          <a:xfrm>
            <a:off x="999015" y="8656793"/>
            <a:ext cx="1634291" cy="273763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7003C66D-ADA7-470D-A345-05CCF516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8" r="74135" b="4164"/>
          <a:stretch/>
        </p:blipFill>
        <p:spPr>
          <a:xfrm>
            <a:off x="13079579" y="-2675429"/>
            <a:ext cx="1390612" cy="200282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4B58B9E-205B-4936-9DFC-A2427452D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8" r="73109" b="22352"/>
          <a:stretch/>
        </p:blipFill>
        <p:spPr>
          <a:xfrm>
            <a:off x="10702091" y="-3333080"/>
            <a:ext cx="1445761" cy="333308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153470F-021C-4CD4-96C3-725414B21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2" r="65753" b="50304"/>
          <a:stretch/>
        </p:blipFill>
        <p:spPr>
          <a:xfrm>
            <a:off x="8461468" y="-2029724"/>
            <a:ext cx="1841276" cy="185767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1B8C637-25CB-4FE9-8AD2-8271404C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2" r="70285" b="65922"/>
          <a:stretch/>
        </p:blipFill>
        <p:spPr>
          <a:xfrm>
            <a:off x="6464525" y="-1913685"/>
            <a:ext cx="1597596" cy="8128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063B77A-AD89-41E6-B0D2-B64DF729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 r="65535" b="72726"/>
          <a:stretch/>
        </p:blipFill>
        <p:spPr>
          <a:xfrm>
            <a:off x="4346993" y="-2220478"/>
            <a:ext cx="1853006" cy="178525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B9FFC-6755-4EBE-8D6C-FB139450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3" r="69886" b="87306"/>
          <a:stretch/>
        </p:blipFill>
        <p:spPr>
          <a:xfrm>
            <a:off x="2463443" y="-1944493"/>
            <a:ext cx="1619024" cy="1014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C948EA0-44C5-4FFD-901F-F81D63F5AE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90893" r="41102"/>
          <a:stretch/>
        </p:blipFill>
        <p:spPr>
          <a:xfrm>
            <a:off x="-1934126" y="8120861"/>
            <a:ext cx="1695450" cy="107186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C73BB1B-2B8D-4785-A63B-E45EA385D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t="73412" r="39457" b="10804"/>
          <a:stretch/>
        </p:blipFill>
        <p:spPr>
          <a:xfrm>
            <a:off x="-4139141" y="6598440"/>
            <a:ext cx="1841276" cy="185767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2516435F-8BE7-47EB-8FC5-4E09B9578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t="51990" r="37543" b="27130"/>
          <a:stretch/>
        </p:blipFill>
        <p:spPr>
          <a:xfrm>
            <a:off x="-4137463" y="3709189"/>
            <a:ext cx="1841276" cy="245745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CD11358-BDFB-4EEB-A5E3-97841FAF7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8" t="43897" r="31015" b="48657"/>
          <a:stretch/>
        </p:blipFill>
        <p:spPr>
          <a:xfrm>
            <a:off x="-1934126" y="6858000"/>
            <a:ext cx="1634291" cy="876300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91D91AE-B616-4865-BDD4-259876392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3" t="32890" r="35158" b="57040"/>
          <a:stretch/>
        </p:blipFill>
        <p:spPr>
          <a:xfrm>
            <a:off x="-2027069" y="5286303"/>
            <a:ext cx="1456437" cy="1185136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27220FE4-BAF5-4BC3-BAEA-F09F8709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5" t="20737" r="35386" b="69193"/>
          <a:stretch/>
        </p:blipFill>
        <p:spPr>
          <a:xfrm>
            <a:off x="-2025010" y="3758145"/>
            <a:ext cx="1456437" cy="118513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694A5BE6-097E-461E-973F-3169BC125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2" r="27245" b="78818"/>
          <a:stretch/>
        </p:blipFill>
        <p:spPr>
          <a:xfrm>
            <a:off x="-2297865" y="1265155"/>
            <a:ext cx="1998030" cy="249299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4B759B21-EC18-471F-9488-5F64E590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5" y="867412"/>
            <a:ext cx="5376411" cy="1176940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F72D7F3C-8318-4B95-BE04-7C37DCE3F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17" y="1411449"/>
            <a:ext cx="5376411" cy="117694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1740327-4B34-407D-82EB-29B290581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3" t="44324" b="37108"/>
          <a:stretch/>
        </p:blipFill>
        <p:spPr>
          <a:xfrm>
            <a:off x="7747815" y="8437068"/>
            <a:ext cx="1634291" cy="2185354"/>
          </a:xfrm>
          <a:prstGeom prst="rect">
            <a:avLst/>
          </a:prstGeom>
        </p:spPr>
      </p:pic>
      <p:sp>
        <p:nvSpPr>
          <p:cNvPr id="43" name="자유형 42"/>
          <p:cNvSpPr/>
          <p:nvPr/>
        </p:nvSpPr>
        <p:spPr>
          <a:xfrm>
            <a:off x="0" y="464326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AB46DF9-3DAB-4ABB-9C75-63FC4C047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F9D6DC7-4F03-441A-9238-6D6202180F4B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9" name="그룹 31">
            <a:extLst>
              <a:ext uri="{FF2B5EF4-FFF2-40B4-BE49-F238E27FC236}">
                <a16:creationId xmlns:a16="http://schemas.microsoft.com/office/drawing/2014/main" id="{651C6B86-B5A0-4177-B35B-2B52218BA982}"/>
              </a:ext>
            </a:extLst>
          </p:cNvPr>
          <p:cNvGrpSpPr/>
          <p:nvPr/>
        </p:nvGrpSpPr>
        <p:grpSpPr>
          <a:xfrm>
            <a:off x="3141097" y="637207"/>
            <a:ext cx="8483358" cy="5529431"/>
            <a:chOff x="3266095" y="833717"/>
            <a:chExt cx="8483358" cy="5529431"/>
          </a:xfrm>
        </p:grpSpPr>
        <p:sp>
          <p:nvSpPr>
            <p:cNvPr id="40" name="모서리가 둥근 직사각형 25">
              <a:extLst>
                <a:ext uri="{FF2B5EF4-FFF2-40B4-BE49-F238E27FC236}">
                  <a16:creationId xmlns:a16="http://schemas.microsoft.com/office/drawing/2014/main" id="{2080920A-5559-43E0-A784-18667BB60C50}"/>
                </a:ext>
              </a:extLst>
            </p:cNvPr>
            <p:cNvSpPr/>
            <p:nvPr/>
          </p:nvSpPr>
          <p:spPr>
            <a:xfrm>
              <a:off x="3765161" y="833717"/>
              <a:ext cx="7984292" cy="5529431"/>
            </a:xfrm>
            <a:prstGeom prst="roundRect">
              <a:avLst>
                <a:gd name="adj" fmla="val 7203"/>
              </a:avLst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63000"/>
                </a:schemeClr>
              </a:glow>
              <a:outerShdw blurRad="228600" sx="101000" sy="101000" algn="ctr" rotWithShape="0">
                <a:schemeClr val="tx1">
                  <a:lumMod val="50000"/>
                  <a:lumOff val="50000"/>
                  <a:alpha val="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F07CC4E-6545-484A-840C-0A914180D3B6}"/>
                </a:ext>
              </a:extLst>
            </p:cNvPr>
            <p:cNvSpPr/>
            <p:nvPr/>
          </p:nvSpPr>
          <p:spPr>
            <a:xfrm>
              <a:off x="3266095" y="1013012"/>
              <a:ext cx="1147482" cy="1147482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18A2E0-A8D3-4B19-AE93-096B81D81DFB}"/>
                </a:ext>
              </a:extLst>
            </p:cNvPr>
            <p:cNvSpPr txBox="1"/>
            <p:nvPr/>
          </p:nvSpPr>
          <p:spPr>
            <a:xfrm>
              <a:off x="4625781" y="1191445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황현지</a:t>
              </a:r>
              <a:endParaRPr lang="ko-KR" altLang="en-US" sz="20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41538F0-C692-4896-9CA7-A1D8BACFA468}"/>
                </a:ext>
              </a:extLst>
            </p:cNvPr>
            <p:cNvSpPr txBox="1"/>
            <p:nvPr/>
          </p:nvSpPr>
          <p:spPr>
            <a:xfrm>
              <a:off x="4625781" y="1829257"/>
              <a:ext cx="6882564" cy="4205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장점</a:t>
              </a:r>
              <a:endParaRPr lang="en-US" altLang="ko-KR" sz="15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선호 장르를 받아 등록된 영화 리스트에서 선호 장르의 영화들을 앞쪽으로 배치하여 조금 더 쉽게 접근할 수 있다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하나의 프로그램으로 권한이 다른 사용자로 접근해서 접근 권한에 따른 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CRUD</a:t>
              </a:r>
              <a:r>
                <a:rPr lang="ko-KR" altLang="en-US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를 구현할 수 있다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endParaRPr lang="en-US" altLang="ko-KR" sz="15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단점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선호하는 장르의 영화를 추천해주기는 하나</a:t>
              </a:r>
              <a:r>
                <a:rPr lang="en-US" altLang="ko-KR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해당 장르의 영화 목록을 한번에 볼 수 없다</a:t>
              </a:r>
              <a:r>
                <a:rPr lang="en-US" altLang="ko-KR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</a:t>
              </a:r>
            </a:p>
            <a:p>
              <a:pPr>
                <a:lnSpc>
                  <a:spcPts val="2300"/>
                </a:lnSpc>
              </a:pPr>
              <a:endParaRPr lang="en-US" altLang="ko-KR" sz="15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보완 할 점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선택한 장르의 영화를 한번에 볼 수 있는 기능이 추가 되면 좋을 거 같고</a:t>
              </a:r>
              <a:r>
                <a:rPr lang="en-US" altLang="ko-KR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시청했던 영화목록을 받아볼 수 있는 기능이 추가되면 좋을 거 같다</a:t>
              </a:r>
              <a:r>
                <a:rPr lang="en-US" altLang="ko-KR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. </a:t>
              </a: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조금 더 많은 유저들의 </a:t>
              </a:r>
              <a:r>
                <a:rPr lang="en-US" altLang="ko-KR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Rating </a:t>
              </a:r>
              <a:r>
                <a:rPr lang="ko-KR" altLang="en-US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점수를 받아 장르별 인기 순위 파트가 추가되면 좋을 것</a:t>
              </a:r>
              <a:endParaRPr lang="en-US" altLang="ko-KR" sz="15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>
                <a:lnSpc>
                  <a:spcPts val="2300"/>
                </a:lnSpc>
              </a:pPr>
              <a:r>
                <a:rPr lang="ko-KR" altLang="en-US" sz="1500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같다</a:t>
              </a:r>
              <a:r>
                <a:rPr lang="en-US" altLang="ko-KR" sz="1500" dirty="0">
                  <a:latin typeface="KoPubWorld돋움체_Pro Medium" pitchFamily="50" charset="-127"/>
                  <a:ea typeface="KoPubWorld돋움체_Pro Medium" pitchFamily="50" charset="-127"/>
                  <a:cs typeface="KoPubWorld돋움체_Pro Medium" pitchFamily="50" charset="-127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9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자유형 17"/>
          <p:cNvSpPr/>
          <p:nvPr/>
        </p:nvSpPr>
        <p:spPr>
          <a:xfrm rot="19609486" flipH="1">
            <a:off x="-1568544" y="-609142"/>
            <a:ext cx="7357060" cy="7972202"/>
          </a:xfrm>
          <a:custGeom>
            <a:avLst/>
            <a:gdLst>
              <a:gd name="connsiteX0" fmla="*/ 3604352 w 7357060"/>
              <a:gd name="connsiteY0" fmla="*/ 0 h 7972202"/>
              <a:gd name="connsiteX1" fmla="*/ 7357060 w 7357060"/>
              <a:gd name="connsiteY1" fmla="*/ 5740153 h 7972202"/>
              <a:gd name="connsiteX2" fmla="*/ 3942912 w 7357060"/>
              <a:gd name="connsiteY2" fmla="*/ 7972202 h 7972202"/>
              <a:gd name="connsiteX3" fmla="*/ 2140076 w 7357060"/>
              <a:gd name="connsiteY3" fmla="*/ 7972202 h 7972202"/>
              <a:gd name="connsiteX4" fmla="*/ 0 w 7357060"/>
              <a:gd name="connsiteY4" fmla="*/ 5832126 h 7972202"/>
              <a:gd name="connsiteX5" fmla="*/ 0 w 7357060"/>
              <a:gd name="connsiteY5" fmla="*/ 2356398 h 797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57060" h="7972202">
                <a:moveTo>
                  <a:pt x="3604352" y="0"/>
                </a:moveTo>
                <a:lnTo>
                  <a:pt x="7357060" y="5740153"/>
                </a:lnTo>
                <a:lnTo>
                  <a:pt x="3942912" y="7972202"/>
                </a:lnTo>
                <a:lnTo>
                  <a:pt x="2140076" y="7972202"/>
                </a:lnTo>
                <a:cubicBezTo>
                  <a:pt x="958145" y="7972202"/>
                  <a:pt x="0" y="7014057"/>
                  <a:pt x="0" y="5832126"/>
                </a:cubicBezTo>
                <a:lnTo>
                  <a:pt x="0" y="2356398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  <a:effectLst>
            <a:outerShdw blurRad="647700" dist="38100" dir="10800000" sx="101000" sy="101000" algn="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 rot="13567886" flipH="1">
            <a:off x="7650085" y="5825935"/>
            <a:ext cx="1984175" cy="2064129"/>
          </a:xfrm>
          <a:custGeom>
            <a:avLst/>
            <a:gdLst>
              <a:gd name="connsiteX0" fmla="*/ 494504 w 1984175"/>
              <a:gd name="connsiteY0" fmla="*/ 1569626 h 2064129"/>
              <a:gd name="connsiteX1" fmla="*/ 1688340 w 1984175"/>
              <a:gd name="connsiteY1" fmla="*/ 2064129 h 2064129"/>
              <a:gd name="connsiteX2" fmla="*/ 1984175 w 1984175"/>
              <a:gd name="connsiteY2" fmla="*/ 2064129 h 2064129"/>
              <a:gd name="connsiteX3" fmla="*/ 0 w 1984175"/>
              <a:gd name="connsiteY3" fmla="*/ 0 h 2064129"/>
              <a:gd name="connsiteX4" fmla="*/ 0 w 1984175"/>
              <a:gd name="connsiteY4" fmla="*/ 375789 h 2064129"/>
              <a:gd name="connsiteX5" fmla="*/ 494504 w 1984175"/>
              <a:gd name="connsiteY5" fmla="*/ 1569626 h 206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4175" h="2064129">
                <a:moveTo>
                  <a:pt x="494504" y="1569626"/>
                </a:moveTo>
                <a:cubicBezTo>
                  <a:pt x="800033" y="1875155"/>
                  <a:pt x="1222118" y="2064129"/>
                  <a:pt x="1688340" y="2064129"/>
                </a:cubicBezTo>
                <a:lnTo>
                  <a:pt x="1984175" y="2064129"/>
                </a:lnTo>
                <a:lnTo>
                  <a:pt x="0" y="0"/>
                </a:lnTo>
                <a:lnTo>
                  <a:pt x="0" y="375789"/>
                </a:lnTo>
                <a:cubicBezTo>
                  <a:pt x="0" y="842011"/>
                  <a:pt x="188974" y="1264096"/>
                  <a:pt x="494504" y="1569626"/>
                </a:cubicBezTo>
                <a:close/>
              </a:path>
            </a:pathLst>
          </a:custGeom>
          <a:solidFill>
            <a:srgbClr val="252525"/>
          </a:solidFill>
          <a:ln>
            <a:noFill/>
          </a:ln>
          <a:effectLst>
            <a:outerShdw blurRad="647700" dist="38100" dir="10800000" sx="101000" sy="101000" algn="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126FC-6E2F-4DA9-8050-E21874782EC3}"/>
              </a:ext>
            </a:extLst>
          </p:cNvPr>
          <p:cNvSpPr txBox="1"/>
          <p:nvPr/>
        </p:nvSpPr>
        <p:spPr>
          <a:xfrm>
            <a:off x="2862290" y="2588316"/>
            <a:ext cx="6467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977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421152" y="-606449"/>
            <a:ext cx="170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Demi" panose="020B0703020102020204" pitchFamily="34" charset="0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DASUTFLIX</a:t>
            </a:r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8D1010-9D58-4830-8A54-7747F9A95026}"/>
              </a:ext>
            </a:extLst>
          </p:cNvPr>
          <p:cNvSpPr txBox="1"/>
          <p:nvPr/>
        </p:nvSpPr>
        <p:spPr>
          <a:xfrm>
            <a:off x="3092457" y="701823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주제 선정 </a:t>
            </a:r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이유</a:t>
            </a:r>
            <a:endParaRPr lang="ko-KR" altLang="en-US" sz="3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4" name="자유형 3">
            <a:extLst>
              <a:ext uri="{FF2B5EF4-FFF2-40B4-BE49-F238E27FC236}">
                <a16:creationId xmlns:a16="http://schemas.microsoft.com/office/drawing/2014/main" id="{3BF85A17-1C42-4A72-818E-952D93B9BB5F}"/>
              </a:ext>
            </a:extLst>
          </p:cNvPr>
          <p:cNvSpPr/>
          <p:nvPr/>
        </p:nvSpPr>
        <p:spPr>
          <a:xfrm>
            <a:off x="0" y="245342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A3B3D9-951C-4137-ACFA-1E55F0E7D64D}"/>
              </a:ext>
            </a:extLst>
          </p:cNvPr>
          <p:cNvSpPr txBox="1"/>
          <p:nvPr/>
        </p:nvSpPr>
        <p:spPr>
          <a:xfrm>
            <a:off x="619125" y="2008662"/>
            <a:ext cx="12170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4EC7F-057F-481D-B5F5-FB32163C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A93464E-C891-4F1C-8550-954DC6681057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5FD19-12DA-456F-8C2B-C5CBA472D216}"/>
              </a:ext>
            </a:extLst>
          </p:cNvPr>
          <p:cNvSpPr txBox="1"/>
          <p:nvPr/>
        </p:nvSpPr>
        <p:spPr>
          <a:xfrm>
            <a:off x="7208757" y="2485605"/>
            <a:ext cx="3881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JAVA </a:t>
            </a:r>
            <a:r>
              <a:rPr lang="ko-KR" altLang="en-US" sz="2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수업시간에 배운 </a:t>
            </a:r>
            <a:endParaRPr lang="en-US" altLang="ko-KR" sz="2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z="2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PHONEBOOK </a:t>
            </a:r>
            <a:r>
              <a:rPr lang="ko-KR" altLang="en-US" sz="2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 </a:t>
            </a:r>
            <a:r>
              <a:rPr lang="ko-KR" altLang="en-US" sz="2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활용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DFD54-D9AD-4C40-B34B-0D096591A3F5}"/>
              </a:ext>
            </a:extLst>
          </p:cNvPr>
          <p:cNvSpPr txBox="1"/>
          <p:nvPr/>
        </p:nvSpPr>
        <p:spPr>
          <a:xfrm>
            <a:off x="7208757" y="4447879"/>
            <a:ext cx="7631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조원들 </a:t>
            </a:r>
            <a:r>
              <a:rPr lang="ko-KR" altLang="en-US" sz="2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모두</a:t>
            </a:r>
            <a:r>
              <a:rPr lang="ko-KR" altLang="en-US" sz="2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구현하려는 </a:t>
            </a:r>
            <a:endParaRPr lang="en-US" altLang="ko-KR" sz="24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2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시스템을 </a:t>
            </a:r>
            <a:r>
              <a:rPr lang="ko-KR" altLang="en-US" sz="24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상상</a:t>
            </a:r>
            <a:r>
              <a:rPr lang="ko-KR" altLang="en-US" sz="24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할 수 있을 것</a:t>
            </a:r>
          </a:p>
        </p:txBody>
      </p:sp>
      <p:pic>
        <p:nvPicPr>
          <p:cNvPr id="1028" name="Picture 4" descr="Netflix(넷플릭스) - Google Play 앱">
            <a:extLst>
              <a:ext uri="{FF2B5EF4-FFF2-40B4-BE49-F238E27FC236}">
                <a16:creationId xmlns:a16="http://schemas.microsoft.com/office/drawing/2014/main" id="{7A94A12F-224E-4475-8546-161DFAD79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55" y="1612529"/>
            <a:ext cx="3618469" cy="36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E968C1B4-C108-4A6C-B7D0-FBD0F9DD8C6B}"/>
              </a:ext>
            </a:extLst>
          </p:cNvPr>
          <p:cNvSpPr/>
          <p:nvPr/>
        </p:nvSpPr>
        <p:spPr>
          <a:xfrm rot="2164338">
            <a:off x="6904055" y="2467569"/>
            <a:ext cx="229664" cy="9231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처리 30">
            <a:extLst>
              <a:ext uri="{FF2B5EF4-FFF2-40B4-BE49-F238E27FC236}">
                <a16:creationId xmlns:a16="http://schemas.microsoft.com/office/drawing/2014/main" id="{BC915FBC-87B0-4D3F-8404-06D884943E8A}"/>
              </a:ext>
            </a:extLst>
          </p:cNvPr>
          <p:cNvSpPr/>
          <p:nvPr/>
        </p:nvSpPr>
        <p:spPr>
          <a:xfrm rot="2164338">
            <a:off x="6933245" y="4401720"/>
            <a:ext cx="229664" cy="92318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46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421152" y="-606449"/>
            <a:ext cx="170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Franklin Gothic Demi" panose="020B0703020102020204" pitchFamily="34" charset="0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DASUTFLIX</a:t>
            </a:r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8D1010-9D58-4830-8A54-7747F9A95026}"/>
              </a:ext>
            </a:extLst>
          </p:cNvPr>
          <p:cNvSpPr txBox="1"/>
          <p:nvPr/>
        </p:nvSpPr>
        <p:spPr>
          <a:xfrm>
            <a:off x="3092457" y="701823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</a:t>
            </a:r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소개</a:t>
            </a:r>
            <a:endParaRPr lang="ko-KR" altLang="en-US" sz="3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4" name="자유형 3">
            <a:extLst>
              <a:ext uri="{FF2B5EF4-FFF2-40B4-BE49-F238E27FC236}">
                <a16:creationId xmlns:a16="http://schemas.microsoft.com/office/drawing/2014/main" id="{3BF85A17-1C42-4A72-818E-952D93B9BB5F}"/>
              </a:ext>
            </a:extLst>
          </p:cNvPr>
          <p:cNvSpPr/>
          <p:nvPr/>
        </p:nvSpPr>
        <p:spPr>
          <a:xfrm>
            <a:off x="0" y="245342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A3B3D9-951C-4137-ACFA-1E55F0E7D64D}"/>
              </a:ext>
            </a:extLst>
          </p:cNvPr>
          <p:cNvSpPr txBox="1"/>
          <p:nvPr/>
        </p:nvSpPr>
        <p:spPr>
          <a:xfrm>
            <a:off x="619125" y="2008662"/>
            <a:ext cx="12170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E72D11-A7ED-464B-9B7C-0DF378687606}"/>
              </a:ext>
            </a:extLst>
          </p:cNvPr>
          <p:cNvSpPr txBox="1"/>
          <p:nvPr/>
        </p:nvSpPr>
        <p:spPr>
          <a:xfrm>
            <a:off x="3105734" y="2144874"/>
            <a:ext cx="7901522" cy="1070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600"/>
              </a:lnSpc>
            </a:pPr>
            <a:r>
              <a:rPr lang="ko-KR" altLang="en-US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사용자는 개인정보 및 선호장르를 제공하여 회원가입을 하고</a:t>
            </a:r>
            <a:endParaRPr lang="en-US" altLang="ko-KR" sz="1600" dirty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  <a:p>
            <a:pPr>
              <a:lnSpc>
                <a:spcPts val="2600"/>
              </a:lnSpc>
            </a:pPr>
            <a:r>
              <a:rPr lang="ko-KR" altLang="en-US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로그인 시 선호장르에 해당하는 영화추천리스트 및 회원메뉴를 보여준다</a:t>
            </a:r>
            <a:r>
              <a:rPr lang="en-US" altLang="ko-KR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.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관리자는 관리자 계정으로만 로그인이 가능하며</a:t>
            </a:r>
            <a:r>
              <a:rPr lang="en-US" altLang="ko-KR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, </a:t>
            </a:r>
            <a:r>
              <a:rPr lang="ko-KR" altLang="en-US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사용자 리스트와 영화리스트를 관리할 수 있다</a:t>
            </a:r>
            <a:r>
              <a:rPr lang="en-US" altLang="ko-KR" sz="1600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9E35AD-EC70-45D8-8404-9F6F6B15B31D}"/>
              </a:ext>
            </a:extLst>
          </p:cNvPr>
          <p:cNvGrpSpPr/>
          <p:nvPr/>
        </p:nvGrpSpPr>
        <p:grpSpPr>
          <a:xfrm>
            <a:off x="3374396" y="3855718"/>
            <a:ext cx="7029551" cy="2233530"/>
            <a:chOff x="3092456" y="3776978"/>
            <a:chExt cx="7029551" cy="2233530"/>
          </a:xfrm>
        </p:grpSpPr>
        <p:sp>
          <p:nvSpPr>
            <p:cNvPr id="56" name="모서리가 둥근 직사각형 2">
              <a:extLst>
                <a:ext uri="{FF2B5EF4-FFF2-40B4-BE49-F238E27FC236}">
                  <a16:creationId xmlns:a16="http://schemas.microsoft.com/office/drawing/2014/main" id="{676D485B-E2DF-470C-BE4D-A5AB55593B75}"/>
                </a:ext>
              </a:extLst>
            </p:cNvPr>
            <p:cNvSpPr/>
            <p:nvPr/>
          </p:nvSpPr>
          <p:spPr>
            <a:xfrm rot="10800000">
              <a:off x="3092456" y="3776978"/>
              <a:ext cx="7029551" cy="223353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A0F7187-1B7B-4A44-A6B1-D931E556BD03}"/>
                </a:ext>
              </a:extLst>
            </p:cNvPr>
            <p:cNvSpPr/>
            <p:nvPr/>
          </p:nvSpPr>
          <p:spPr>
            <a:xfrm>
              <a:off x="8022540" y="3930998"/>
              <a:ext cx="1932350" cy="1925490"/>
            </a:xfrm>
            <a:prstGeom prst="ellipse">
              <a:avLst/>
            </a:prstGeom>
            <a:solidFill>
              <a:srgbClr val="323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MOVIE</a:t>
              </a:r>
              <a:endParaRPr lang="ko-KR" altLang="en-US" sz="20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A5F8BC0-10F6-4CB1-9ED7-FC8B87ADB7FC}"/>
                </a:ext>
              </a:extLst>
            </p:cNvPr>
            <p:cNvSpPr/>
            <p:nvPr/>
          </p:nvSpPr>
          <p:spPr>
            <a:xfrm>
              <a:off x="3283944" y="3930998"/>
              <a:ext cx="1932350" cy="1925490"/>
            </a:xfrm>
            <a:prstGeom prst="ellipse">
              <a:avLst/>
            </a:prstGeom>
            <a:solidFill>
              <a:srgbClr val="323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USER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B62AD2B-B62E-4B42-B990-2F99348E678F}"/>
                </a:ext>
              </a:extLst>
            </p:cNvPr>
            <p:cNvSpPr/>
            <p:nvPr/>
          </p:nvSpPr>
          <p:spPr>
            <a:xfrm>
              <a:off x="5653242" y="3930998"/>
              <a:ext cx="1932350" cy="1925490"/>
            </a:xfrm>
            <a:prstGeom prst="ellipse">
              <a:avLst/>
            </a:prstGeom>
            <a:solidFill>
              <a:srgbClr val="E63C3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ADMIN</a:t>
              </a:r>
              <a:endParaRPr lang="ko-KR" altLang="en-US" sz="2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87B295B-1BAD-4F42-9B69-74F614030D9C}"/>
                </a:ext>
              </a:extLst>
            </p:cNvPr>
            <p:cNvSpPr/>
            <p:nvPr/>
          </p:nvSpPr>
          <p:spPr>
            <a:xfrm>
              <a:off x="3360384" y="4091635"/>
              <a:ext cx="69741" cy="6974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CE1F0E90-7D9C-44A9-836F-1CE75362F776}"/>
                </a:ext>
              </a:extLst>
            </p:cNvPr>
            <p:cNvSpPr/>
            <p:nvPr/>
          </p:nvSpPr>
          <p:spPr>
            <a:xfrm>
              <a:off x="9744039" y="5668465"/>
              <a:ext cx="69741" cy="6974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832FC7F-93BC-4514-BA4A-D81BA3052F7B}"/>
              </a:ext>
            </a:extLst>
          </p:cNvPr>
          <p:cNvSpPr txBox="1"/>
          <p:nvPr/>
        </p:nvSpPr>
        <p:spPr>
          <a:xfrm>
            <a:off x="3105734" y="1666308"/>
            <a:ext cx="32548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OTT </a:t>
            </a:r>
            <a:r>
              <a:rPr lang="ko-KR" altLang="en-US" dirty="0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서비스인 </a:t>
            </a:r>
            <a:r>
              <a:rPr lang="ko-KR" altLang="en-US" dirty="0" err="1">
                <a:solidFill>
                  <a:srgbClr val="E63C32"/>
                </a:solidFill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다섯플릭스</a:t>
            </a:r>
            <a:r>
              <a:rPr lang="ko-KR" altLang="en-US" dirty="0" err="1">
                <a:latin typeface="KoPubWorld돋움체_Pro Medium" pitchFamily="50" charset="-127"/>
                <a:ea typeface="KoPubWorld돋움체_Pro Medium" pitchFamily="50" charset="-127"/>
                <a:cs typeface="KoPubWorld돋움체_Pro Medium" pitchFamily="50" charset="-127"/>
              </a:rPr>
              <a:t>에서는</a:t>
            </a:r>
            <a:endParaRPr lang="en-US" altLang="ko-KR" dirty="0">
              <a:latin typeface="KoPubWorld돋움체_Pro Medium" pitchFamily="50" charset="-127"/>
              <a:ea typeface="KoPubWorld돋움체_Pro Medium" pitchFamily="50" charset="-127"/>
              <a:cs typeface="KoPubWorld돋움체_Pro Medium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4EC7F-057F-481D-B5F5-FB32163C5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A93464E-C891-4F1C-8550-954DC6681057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48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자유형 3">
            <a:extLst>
              <a:ext uri="{FF2B5EF4-FFF2-40B4-BE49-F238E27FC236}">
                <a16:creationId xmlns:a16="http://schemas.microsoft.com/office/drawing/2014/main" id="{3BF85A17-1C42-4A72-818E-952D93B9BB5F}"/>
              </a:ext>
            </a:extLst>
          </p:cNvPr>
          <p:cNvSpPr/>
          <p:nvPr/>
        </p:nvSpPr>
        <p:spPr>
          <a:xfrm>
            <a:off x="0" y="245342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A3B3D9-951C-4137-ACFA-1E55F0E7D64D}"/>
              </a:ext>
            </a:extLst>
          </p:cNvPr>
          <p:cNvSpPr txBox="1"/>
          <p:nvPr/>
        </p:nvSpPr>
        <p:spPr>
          <a:xfrm>
            <a:off x="619125" y="2008662"/>
            <a:ext cx="12170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EF78EA-7AF3-4122-9324-4CE4170A1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"/>
          <a:stretch/>
        </p:blipFill>
        <p:spPr>
          <a:xfrm>
            <a:off x="3210601" y="1359016"/>
            <a:ext cx="7731686" cy="524311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07A76DE-2B4E-4D4B-A4D3-B2C78A92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B2C12D-5BF2-4835-AD5E-ED1C30723E71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0DBA3-FB85-4567-8BB0-A3A98B11FA93}"/>
              </a:ext>
            </a:extLst>
          </p:cNvPr>
          <p:cNvSpPr txBox="1"/>
          <p:nvPr/>
        </p:nvSpPr>
        <p:spPr>
          <a:xfrm>
            <a:off x="3092457" y="701823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</a:t>
            </a:r>
            <a:r>
              <a:rPr lang="ko-KR" altLang="en-US" sz="3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소개</a:t>
            </a:r>
            <a:endParaRPr lang="ko-KR" altLang="en-US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9F402D-F355-476A-8849-139CFDDB307E}"/>
              </a:ext>
            </a:extLst>
          </p:cNvPr>
          <p:cNvSpPr txBox="1"/>
          <p:nvPr/>
        </p:nvSpPr>
        <p:spPr>
          <a:xfrm>
            <a:off x="9680403" y="87095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프로필 선택</a:t>
            </a:r>
          </a:p>
        </p:txBody>
      </p:sp>
    </p:spTree>
    <p:extLst>
      <p:ext uri="{BB962C8B-B14F-4D97-AF65-F5344CB8AC3E}">
        <p14:creationId xmlns:p14="http://schemas.microsoft.com/office/powerpoint/2010/main" val="233015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2202024" y="66040"/>
            <a:ext cx="9929015" cy="6731000"/>
          </a:xfrm>
          <a:prstGeom prst="roundRect">
            <a:avLst>
              <a:gd name="adj" fmla="val 2144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4" name="자유형 3">
            <a:extLst>
              <a:ext uri="{FF2B5EF4-FFF2-40B4-BE49-F238E27FC236}">
                <a16:creationId xmlns:a16="http://schemas.microsoft.com/office/drawing/2014/main" id="{3BF85A17-1C42-4A72-818E-952D93B9BB5F}"/>
              </a:ext>
            </a:extLst>
          </p:cNvPr>
          <p:cNvSpPr/>
          <p:nvPr/>
        </p:nvSpPr>
        <p:spPr>
          <a:xfrm>
            <a:off x="0" y="245342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A3B3D9-951C-4137-ACFA-1E55F0E7D64D}"/>
              </a:ext>
            </a:extLst>
          </p:cNvPr>
          <p:cNvSpPr txBox="1"/>
          <p:nvPr/>
        </p:nvSpPr>
        <p:spPr>
          <a:xfrm>
            <a:off x="619125" y="2008662"/>
            <a:ext cx="12170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EF78EA-7AF3-4122-9324-4CE4170A1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"/>
          <a:stretch/>
        </p:blipFill>
        <p:spPr>
          <a:xfrm>
            <a:off x="3489933" y="1359017"/>
            <a:ext cx="7452353" cy="50536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07A76DE-2B4E-4D4B-A4D3-B2C78A92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B2C12D-5BF2-4835-AD5E-ED1C30723E71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92A34B5-6AF9-4250-A529-C1A12A4F28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"/>
          <a:stretch/>
        </p:blipFill>
        <p:spPr>
          <a:xfrm>
            <a:off x="3204594" y="1359017"/>
            <a:ext cx="7733658" cy="52501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626207-8B44-4978-A1AD-B0F8AAE0B1A4}"/>
              </a:ext>
            </a:extLst>
          </p:cNvPr>
          <p:cNvSpPr txBox="1"/>
          <p:nvPr/>
        </p:nvSpPr>
        <p:spPr>
          <a:xfrm>
            <a:off x="3092457" y="701823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프로젝트</a:t>
            </a:r>
            <a:r>
              <a:rPr lang="ko-KR" altLang="en-US" sz="3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소개</a:t>
            </a:r>
            <a:endParaRPr lang="ko-KR" altLang="en-US" sz="32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663D6B-17ED-4052-B610-A4727FCE64DA}"/>
              </a:ext>
            </a:extLst>
          </p:cNvPr>
          <p:cNvSpPr txBox="1"/>
          <p:nvPr/>
        </p:nvSpPr>
        <p:spPr>
          <a:xfrm>
            <a:off x="10192132" y="8776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찜 목록</a:t>
            </a:r>
          </a:p>
        </p:txBody>
      </p:sp>
    </p:spTree>
    <p:extLst>
      <p:ext uri="{BB962C8B-B14F-4D97-AF65-F5344CB8AC3E}">
        <p14:creationId xmlns:p14="http://schemas.microsoft.com/office/powerpoint/2010/main" val="10901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2453428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8D1010-9D58-4830-8A54-7747F9A95026}"/>
              </a:ext>
            </a:extLst>
          </p:cNvPr>
          <p:cNvSpPr txBox="1"/>
          <p:nvPr/>
        </p:nvSpPr>
        <p:spPr>
          <a:xfrm>
            <a:off x="3092457" y="701823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기능</a:t>
            </a:r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소개</a:t>
            </a:r>
            <a:endParaRPr lang="ko-KR" altLang="en-US" sz="3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프로젝트 소개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7CE0C5-67AB-4CA4-AE4C-E21734B835FB}"/>
              </a:ext>
            </a:extLst>
          </p:cNvPr>
          <p:cNvGrpSpPr/>
          <p:nvPr/>
        </p:nvGrpSpPr>
        <p:grpSpPr>
          <a:xfrm>
            <a:off x="2229145" y="4139179"/>
            <a:ext cx="3459790" cy="1128887"/>
            <a:chOff x="2321379" y="3836500"/>
            <a:chExt cx="3459790" cy="1128887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B842443-DA1A-4873-8DA6-77AFC07D93CA}"/>
                </a:ext>
              </a:extLst>
            </p:cNvPr>
            <p:cNvSpPr txBox="1"/>
            <p:nvPr/>
          </p:nvSpPr>
          <p:spPr>
            <a:xfrm>
              <a:off x="2321379" y="4325468"/>
              <a:ext cx="3459790" cy="63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사용자계정과 관리자 계정 분리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>
                <a:lnSpc>
                  <a:spcPts val="2200"/>
                </a:lnSpc>
              </a:pP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계정별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호출되는 메뉴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5DE06CE-9699-46ED-96FA-ED2FDB6EFF7A}"/>
                </a:ext>
              </a:extLst>
            </p:cNvPr>
            <p:cNvSpPr txBox="1"/>
            <p:nvPr/>
          </p:nvSpPr>
          <p:spPr>
            <a:xfrm>
              <a:off x="2321379" y="3836500"/>
              <a:ext cx="3459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ko-KR" altLang="en-US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계정관리</a:t>
              </a:r>
              <a:endPara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E975BD-0580-4D0E-A949-8236ABED6D29}"/>
              </a:ext>
            </a:extLst>
          </p:cNvPr>
          <p:cNvGrpSpPr/>
          <p:nvPr/>
        </p:nvGrpSpPr>
        <p:grpSpPr>
          <a:xfrm>
            <a:off x="3330826" y="2313808"/>
            <a:ext cx="1430267" cy="1430266"/>
            <a:chOff x="3330826" y="1962133"/>
            <a:chExt cx="1430267" cy="1430266"/>
          </a:xfrm>
        </p:grpSpPr>
        <p:sp>
          <p:nvSpPr>
            <p:cNvPr id="63" name="타원 62"/>
            <p:cNvSpPr/>
            <p:nvPr/>
          </p:nvSpPr>
          <p:spPr>
            <a:xfrm>
              <a:off x="3330826" y="1962133"/>
              <a:ext cx="1430267" cy="143026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2525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3" name="Group 14">
              <a:extLst>
                <a:ext uri="{FF2B5EF4-FFF2-40B4-BE49-F238E27FC236}">
                  <a16:creationId xmlns:a16="http://schemas.microsoft.com/office/drawing/2014/main" id="{B8F05FE3-9C7E-404C-894D-2BCA7DD8C6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734925" y="2366232"/>
              <a:ext cx="622069" cy="622068"/>
              <a:chOff x="6226" y="3022"/>
              <a:chExt cx="381" cy="381"/>
            </a:xfrm>
          </p:grpSpPr>
          <p:sp>
            <p:nvSpPr>
              <p:cNvPr id="104" name="AutoShape 13">
                <a:extLst>
                  <a:ext uri="{FF2B5EF4-FFF2-40B4-BE49-F238E27FC236}">
                    <a16:creationId xmlns:a16="http://schemas.microsoft.com/office/drawing/2014/main" id="{10DA3EAC-188F-4812-BFDA-BBED62B97C9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226" y="3022"/>
                <a:ext cx="381" cy="3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Freeform 15">
                <a:extLst>
                  <a:ext uri="{FF2B5EF4-FFF2-40B4-BE49-F238E27FC236}">
                    <a16:creationId xmlns:a16="http://schemas.microsoft.com/office/drawing/2014/main" id="{177AE0D8-7C82-4F2C-BDB4-A1DBE04E3F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6" y="3022"/>
                <a:ext cx="381" cy="381"/>
              </a:xfrm>
              <a:custGeom>
                <a:avLst/>
                <a:gdLst>
                  <a:gd name="T0" fmla="*/ 588 w 6478"/>
                  <a:gd name="T1" fmla="*/ 6466 h 6477"/>
                  <a:gd name="T2" fmla="*/ 2360 w 6478"/>
                  <a:gd name="T3" fmla="*/ 6477 h 6477"/>
                  <a:gd name="T4" fmla="*/ 5834 w 6478"/>
                  <a:gd name="T5" fmla="*/ 6467 h 6477"/>
                  <a:gd name="T6" fmla="*/ 6048 w 6478"/>
                  <a:gd name="T7" fmla="*/ 6400 h 6477"/>
                  <a:gd name="T8" fmla="*/ 6229 w 6478"/>
                  <a:gd name="T9" fmla="*/ 6278 h 6477"/>
                  <a:gd name="T10" fmla="*/ 6369 w 6478"/>
                  <a:gd name="T11" fmla="*/ 6110 h 6477"/>
                  <a:gd name="T12" fmla="*/ 6455 w 6478"/>
                  <a:gd name="T13" fmla="*/ 5906 h 6477"/>
                  <a:gd name="T14" fmla="*/ 6478 w 6478"/>
                  <a:gd name="T15" fmla="*/ 5716 h 6477"/>
                  <a:gd name="T16" fmla="*/ 6470 w 6478"/>
                  <a:gd name="T17" fmla="*/ 5090 h 6477"/>
                  <a:gd name="T18" fmla="*/ 6409 w 6478"/>
                  <a:gd name="T19" fmla="*/ 5000 h 6477"/>
                  <a:gd name="T20" fmla="*/ 6308 w 6478"/>
                  <a:gd name="T21" fmla="*/ 4958 h 6477"/>
                  <a:gd name="T22" fmla="*/ 5845 w 6478"/>
                  <a:gd name="T23" fmla="*/ 794 h 6477"/>
                  <a:gd name="T24" fmla="*/ 5821 w 6478"/>
                  <a:gd name="T25" fmla="*/ 595 h 6477"/>
                  <a:gd name="T26" fmla="*/ 5731 w 6478"/>
                  <a:gd name="T27" fmla="*/ 382 h 6477"/>
                  <a:gd name="T28" fmla="*/ 5585 w 6478"/>
                  <a:gd name="T29" fmla="*/ 206 h 6477"/>
                  <a:gd name="T30" fmla="*/ 5396 w 6478"/>
                  <a:gd name="T31" fmla="*/ 78 h 6477"/>
                  <a:gd name="T32" fmla="*/ 5172 w 6478"/>
                  <a:gd name="T33" fmla="*/ 9 h 6477"/>
                  <a:gd name="T34" fmla="*/ 189 w 6478"/>
                  <a:gd name="T35" fmla="*/ 0 h 6477"/>
                  <a:gd name="T36" fmla="*/ 99 w 6478"/>
                  <a:gd name="T37" fmla="*/ 22 h 6477"/>
                  <a:gd name="T38" fmla="*/ 22 w 6478"/>
                  <a:gd name="T39" fmla="*/ 99 h 6477"/>
                  <a:gd name="T40" fmla="*/ 0 w 6478"/>
                  <a:gd name="T41" fmla="*/ 189 h 6477"/>
                  <a:gd name="T42" fmla="*/ 8 w 6478"/>
                  <a:gd name="T43" fmla="*/ 5829 h 6477"/>
                  <a:gd name="T44" fmla="*/ 72 w 6478"/>
                  <a:gd name="T45" fmla="*/ 6041 h 6477"/>
                  <a:gd name="T46" fmla="*/ 196 w 6478"/>
                  <a:gd name="T47" fmla="*/ 6225 h 6477"/>
                  <a:gd name="T48" fmla="*/ 335 w 6478"/>
                  <a:gd name="T49" fmla="*/ 6345 h 6477"/>
                  <a:gd name="T50" fmla="*/ 554 w 6478"/>
                  <a:gd name="T51" fmla="*/ 6447 h 6477"/>
                  <a:gd name="T52" fmla="*/ 6082 w 6478"/>
                  <a:gd name="T53" fmla="*/ 5829 h 6477"/>
                  <a:gd name="T54" fmla="*/ 5961 w 6478"/>
                  <a:gd name="T55" fmla="*/ 6009 h 6477"/>
                  <a:gd name="T56" fmla="*/ 5757 w 6478"/>
                  <a:gd name="T57" fmla="*/ 6094 h 6477"/>
                  <a:gd name="T58" fmla="*/ 1439 w 6478"/>
                  <a:gd name="T59" fmla="*/ 6053 h 6477"/>
                  <a:gd name="T60" fmla="*/ 1517 w 6478"/>
                  <a:gd name="T61" fmla="*/ 5767 h 6477"/>
                  <a:gd name="T62" fmla="*/ 6098 w 6478"/>
                  <a:gd name="T63" fmla="*/ 5337 h 6477"/>
                  <a:gd name="T64" fmla="*/ 5052 w 6478"/>
                  <a:gd name="T65" fmla="*/ 380 h 6477"/>
                  <a:gd name="T66" fmla="*/ 5249 w 6478"/>
                  <a:gd name="T67" fmla="*/ 429 h 6477"/>
                  <a:gd name="T68" fmla="*/ 5416 w 6478"/>
                  <a:gd name="T69" fmla="*/ 596 h 6477"/>
                  <a:gd name="T70" fmla="*/ 5466 w 6478"/>
                  <a:gd name="T71" fmla="*/ 794 h 6477"/>
                  <a:gd name="T72" fmla="*/ 1309 w 6478"/>
                  <a:gd name="T73" fmla="*/ 4958 h 6477"/>
                  <a:gd name="T74" fmla="*/ 1208 w 6478"/>
                  <a:gd name="T75" fmla="*/ 5000 h 6477"/>
                  <a:gd name="T76" fmla="*/ 1147 w 6478"/>
                  <a:gd name="T77" fmla="*/ 5090 h 6477"/>
                  <a:gd name="T78" fmla="*/ 1139 w 6478"/>
                  <a:gd name="T79" fmla="*/ 5707 h 6477"/>
                  <a:gd name="T80" fmla="*/ 1111 w 6478"/>
                  <a:gd name="T81" fmla="*/ 5855 h 6477"/>
                  <a:gd name="T82" fmla="*/ 1017 w 6478"/>
                  <a:gd name="T83" fmla="*/ 5991 h 6477"/>
                  <a:gd name="T84" fmla="*/ 880 w 6478"/>
                  <a:gd name="T85" fmla="*/ 6074 h 6477"/>
                  <a:gd name="T86" fmla="*/ 720 w 6478"/>
                  <a:gd name="T87" fmla="*/ 6094 h 6477"/>
                  <a:gd name="T88" fmla="*/ 562 w 6478"/>
                  <a:gd name="T89" fmla="*/ 6042 h 6477"/>
                  <a:gd name="T90" fmla="*/ 465 w 6478"/>
                  <a:gd name="T91" fmla="*/ 5957 h 6477"/>
                  <a:gd name="T92" fmla="*/ 381 w 6478"/>
                  <a:gd name="T93" fmla="*/ 5754 h 6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78" h="6477">
                    <a:moveTo>
                      <a:pt x="554" y="6447"/>
                    </a:moveTo>
                    <a:lnTo>
                      <a:pt x="564" y="6455"/>
                    </a:lnTo>
                    <a:lnTo>
                      <a:pt x="588" y="6466"/>
                    </a:lnTo>
                    <a:lnTo>
                      <a:pt x="681" y="6473"/>
                    </a:lnTo>
                    <a:lnTo>
                      <a:pt x="917" y="6477"/>
                    </a:lnTo>
                    <a:lnTo>
                      <a:pt x="2360" y="6477"/>
                    </a:lnTo>
                    <a:lnTo>
                      <a:pt x="5719" y="6475"/>
                    </a:lnTo>
                    <a:lnTo>
                      <a:pt x="5758" y="6474"/>
                    </a:lnTo>
                    <a:lnTo>
                      <a:pt x="5834" y="6467"/>
                    </a:lnTo>
                    <a:lnTo>
                      <a:pt x="5908" y="6452"/>
                    </a:lnTo>
                    <a:lnTo>
                      <a:pt x="5980" y="6429"/>
                    </a:lnTo>
                    <a:lnTo>
                      <a:pt x="6048" y="6400"/>
                    </a:lnTo>
                    <a:lnTo>
                      <a:pt x="6113" y="6366"/>
                    </a:lnTo>
                    <a:lnTo>
                      <a:pt x="6173" y="6324"/>
                    </a:lnTo>
                    <a:lnTo>
                      <a:pt x="6229" y="6278"/>
                    </a:lnTo>
                    <a:lnTo>
                      <a:pt x="6281" y="6226"/>
                    </a:lnTo>
                    <a:lnTo>
                      <a:pt x="6327" y="6170"/>
                    </a:lnTo>
                    <a:lnTo>
                      <a:pt x="6369" y="6110"/>
                    </a:lnTo>
                    <a:lnTo>
                      <a:pt x="6403" y="6045"/>
                    </a:lnTo>
                    <a:lnTo>
                      <a:pt x="6432" y="5977"/>
                    </a:lnTo>
                    <a:lnTo>
                      <a:pt x="6455" y="5906"/>
                    </a:lnTo>
                    <a:lnTo>
                      <a:pt x="6470" y="5831"/>
                    </a:lnTo>
                    <a:lnTo>
                      <a:pt x="6477" y="5755"/>
                    </a:lnTo>
                    <a:lnTo>
                      <a:pt x="6478" y="5716"/>
                    </a:lnTo>
                    <a:lnTo>
                      <a:pt x="6478" y="5147"/>
                    </a:lnTo>
                    <a:lnTo>
                      <a:pt x="6477" y="5128"/>
                    </a:lnTo>
                    <a:lnTo>
                      <a:pt x="6470" y="5090"/>
                    </a:lnTo>
                    <a:lnTo>
                      <a:pt x="6456" y="5057"/>
                    </a:lnTo>
                    <a:lnTo>
                      <a:pt x="6434" y="5027"/>
                    </a:lnTo>
                    <a:lnTo>
                      <a:pt x="6409" y="5000"/>
                    </a:lnTo>
                    <a:lnTo>
                      <a:pt x="6379" y="4980"/>
                    </a:lnTo>
                    <a:lnTo>
                      <a:pt x="6344" y="4966"/>
                    </a:lnTo>
                    <a:lnTo>
                      <a:pt x="6308" y="4958"/>
                    </a:lnTo>
                    <a:lnTo>
                      <a:pt x="6288" y="4958"/>
                    </a:lnTo>
                    <a:lnTo>
                      <a:pt x="5845" y="4958"/>
                    </a:lnTo>
                    <a:lnTo>
                      <a:pt x="5845" y="794"/>
                    </a:lnTo>
                    <a:lnTo>
                      <a:pt x="5844" y="752"/>
                    </a:lnTo>
                    <a:lnTo>
                      <a:pt x="5836" y="672"/>
                    </a:lnTo>
                    <a:lnTo>
                      <a:pt x="5821" y="595"/>
                    </a:lnTo>
                    <a:lnTo>
                      <a:pt x="5798" y="520"/>
                    </a:lnTo>
                    <a:lnTo>
                      <a:pt x="5767" y="449"/>
                    </a:lnTo>
                    <a:lnTo>
                      <a:pt x="5731" y="382"/>
                    </a:lnTo>
                    <a:lnTo>
                      <a:pt x="5687" y="319"/>
                    </a:lnTo>
                    <a:lnTo>
                      <a:pt x="5639" y="260"/>
                    </a:lnTo>
                    <a:lnTo>
                      <a:pt x="5585" y="206"/>
                    </a:lnTo>
                    <a:lnTo>
                      <a:pt x="5527" y="158"/>
                    </a:lnTo>
                    <a:lnTo>
                      <a:pt x="5463" y="114"/>
                    </a:lnTo>
                    <a:lnTo>
                      <a:pt x="5396" y="78"/>
                    </a:lnTo>
                    <a:lnTo>
                      <a:pt x="5324" y="48"/>
                    </a:lnTo>
                    <a:lnTo>
                      <a:pt x="5250" y="24"/>
                    </a:lnTo>
                    <a:lnTo>
                      <a:pt x="5172" y="9"/>
                    </a:lnTo>
                    <a:lnTo>
                      <a:pt x="5092" y="1"/>
                    </a:lnTo>
                    <a:lnTo>
                      <a:pt x="5052" y="0"/>
                    </a:lnTo>
                    <a:lnTo>
                      <a:pt x="189" y="0"/>
                    </a:lnTo>
                    <a:lnTo>
                      <a:pt x="170" y="1"/>
                    </a:lnTo>
                    <a:lnTo>
                      <a:pt x="134" y="8"/>
                    </a:lnTo>
                    <a:lnTo>
                      <a:pt x="99" y="22"/>
                    </a:lnTo>
                    <a:lnTo>
                      <a:pt x="69" y="44"/>
                    </a:lnTo>
                    <a:lnTo>
                      <a:pt x="44" y="69"/>
                    </a:lnTo>
                    <a:lnTo>
                      <a:pt x="22" y="99"/>
                    </a:lnTo>
                    <a:lnTo>
                      <a:pt x="8" y="134"/>
                    </a:lnTo>
                    <a:lnTo>
                      <a:pt x="1" y="170"/>
                    </a:lnTo>
                    <a:lnTo>
                      <a:pt x="0" y="189"/>
                    </a:lnTo>
                    <a:lnTo>
                      <a:pt x="0" y="5716"/>
                    </a:lnTo>
                    <a:lnTo>
                      <a:pt x="1" y="5754"/>
                    </a:lnTo>
                    <a:lnTo>
                      <a:pt x="8" y="5829"/>
                    </a:lnTo>
                    <a:lnTo>
                      <a:pt x="22" y="5902"/>
                    </a:lnTo>
                    <a:lnTo>
                      <a:pt x="44" y="5972"/>
                    </a:lnTo>
                    <a:lnTo>
                      <a:pt x="72" y="6041"/>
                    </a:lnTo>
                    <a:lnTo>
                      <a:pt x="107" y="6106"/>
                    </a:lnTo>
                    <a:lnTo>
                      <a:pt x="149" y="6167"/>
                    </a:lnTo>
                    <a:lnTo>
                      <a:pt x="196" y="6225"/>
                    </a:lnTo>
                    <a:lnTo>
                      <a:pt x="223" y="6252"/>
                    </a:lnTo>
                    <a:lnTo>
                      <a:pt x="258" y="6287"/>
                    </a:lnTo>
                    <a:lnTo>
                      <a:pt x="335" y="6345"/>
                    </a:lnTo>
                    <a:lnTo>
                      <a:pt x="418" y="6395"/>
                    </a:lnTo>
                    <a:lnTo>
                      <a:pt x="507" y="6432"/>
                    </a:lnTo>
                    <a:lnTo>
                      <a:pt x="554" y="6447"/>
                    </a:lnTo>
                    <a:close/>
                    <a:moveTo>
                      <a:pt x="6098" y="5716"/>
                    </a:moveTo>
                    <a:lnTo>
                      <a:pt x="6097" y="5755"/>
                    </a:lnTo>
                    <a:lnTo>
                      <a:pt x="6082" y="5829"/>
                    </a:lnTo>
                    <a:lnTo>
                      <a:pt x="6053" y="5897"/>
                    </a:lnTo>
                    <a:lnTo>
                      <a:pt x="6012" y="5958"/>
                    </a:lnTo>
                    <a:lnTo>
                      <a:pt x="5961" y="6009"/>
                    </a:lnTo>
                    <a:lnTo>
                      <a:pt x="5900" y="6050"/>
                    </a:lnTo>
                    <a:lnTo>
                      <a:pt x="5832" y="6079"/>
                    </a:lnTo>
                    <a:lnTo>
                      <a:pt x="5757" y="6094"/>
                    </a:lnTo>
                    <a:lnTo>
                      <a:pt x="5719" y="6095"/>
                    </a:lnTo>
                    <a:lnTo>
                      <a:pt x="1416" y="6095"/>
                    </a:lnTo>
                    <a:lnTo>
                      <a:pt x="1439" y="6053"/>
                    </a:lnTo>
                    <a:lnTo>
                      <a:pt x="1478" y="5963"/>
                    </a:lnTo>
                    <a:lnTo>
                      <a:pt x="1504" y="5868"/>
                    </a:lnTo>
                    <a:lnTo>
                      <a:pt x="1517" y="5767"/>
                    </a:lnTo>
                    <a:lnTo>
                      <a:pt x="1518" y="5716"/>
                    </a:lnTo>
                    <a:lnTo>
                      <a:pt x="1518" y="5337"/>
                    </a:lnTo>
                    <a:lnTo>
                      <a:pt x="6098" y="5337"/>
                    </a:lnTo>
                    <a:lnTo>
                      <a:pt x="6098" y="5716"/>
                    </a:lnTo>
                    <a:close/>
                    <a:moveTo>
                      <a:pt x="380" y="380"/>
                    </a:moveTo>
                    <a:lnTo>
                      <a:pt x="5052" y="380"/>
                    </a:lnTo>
                    <a:lnTo>
                      <a:pt x="5094" y="381"/>
                    </a:lnTo>
                    <a:lnTo>
                      <a:pt x="5175" y="398"/>
                    </a:lnTo>
                    <a:lnTo>
                      <a:pt x="5249" y="429"/>
                    </a:lnTo>
                    <a:lnTo>
                      <a:pt x="5315" y="474"/>
                    </a:lnTo>
                    <a:lnTo>
                      <a:pt x="5372" y="529"/>
                    </a:lnTo>
                    <a:lnTo>
                      <a:pt x="5416" y="596"/>
                    </a:lnTo>
                    <a:lnTo>
                      <a:pt x="5448" y="670"/>
                    </a:lnTo>
                    <a:lnTo>
                      <a:pt x="5465" y="751"/>
                    </a:lnTo>
                    <a:lnTo>
                      <a:pt x="5466" y="794"/>
                    </a:lnTo>
                    <a:lnTo>
                      <a:pt x="5466" y="4958"/>
                    </a:lnTo>
                    <a:lnTo>
                      <a:pt x="1328" y="4958"/>
                    </a:lnTo>
                    <a:lnTo>
                      <a:pt x="1309" y="4958"/>
                    </a:lnTo>
                    <a:lnTo>
                      <a:pt x="1272" y="4966"/>
                    </a:lnTo>
                    <a:lnTo>
                      <a:pt x="1238" y="4980"/>
                    </a:lnTo>
                    <a:lnTo>
                      <a:pt x="1208" y="5000"/>
                    </a:lnTo>
                    <a:lnTo>
                      <a:pt x="1182" y="5027"/>
                    </a:lnTo>
                    <a:lnTo>
                      <a:pt x="1161" y="5057"/>
                    </a:lnTo>
                    <a:lnTo>
                      <a:pt x="1147" y="5090"/>
                    </a:lnTo>
                    <a:lnTo>
                      <a:pt x="1140" y="5128"/>
                    </a:lnTo>
                    <a:lnTo>
                      <a:pt x="1139" y="5147"/>
                    </a:lnTo>
                    <a:lnTo>
                      <a:pt x="1139" y="5707"/>
                    </a:lnTo>
                    <a:lnTo>
                      <a:pt x="1138" y="5738"/>
                    </a:lnTo>
                    <a:lnTo>
                      <a:pt x="1129" y="5799"/>
                    </a:lnTo>
                    <a:lnTo>
                      <a:pt x="1111" y="5855"/>
                    </a:lnTo>
                    <a:lnTo>
                      <a:pt x="1086" y="5905"/>
                    </a:lnTo>
                    <a:lnTo>
                      <a:pt x="1055" y="5952"/>
                    </a:lnTo>
                    <a:lnTo>
                      <a:pt x="1017" y="5991"/>
                    </a:lnTo>
                    <a:lnTo>
                      <a:pt x="976" y="6026"/>
                    </a:lnTo>
                    <a:lnTo>
                      <a:pt x="929" y="6053"/>
                    </a:lnTo>
                    <a:lnTo>
                      <a:pt x="880" y="6074"/>
                    </a:lnTo>
                    <a:lnTo>
                      <a:pt x="828" y="6088"/>
                    </a:lnTo>
                    <a:lnTo>
                      <a:pt x="774" y="6095"/>
                    </a:lnTo>
                    <a:lnTo>
                      <a:pt x="720" y="6094"/>
                    </a:lnTo>
                    <a:lnTo>
                      <a:pt x="666" y="6085"/>
                    </a:lnTo>
                    <a:lnTo>
                      <a:pt x="613" y="6068"/>
                    </a:lnTo>
                    <a:lnTo>
                      <a:pt x="562" y="6042"/>
                    </a:lnTo>
                    <a:lnTo>
                      <a:pt x="513" y="6006"/>
                    </a:lnTo>
                    <a:lnTo>
                      <a:pt x="491" y="5984"/>
                    </a:lnTo>
                    <a:lnTo>
                      <a:pt x="465" y="5957"/>
                    </a:lnTo>
                    <a:lnTo>
                      <a:pt x="423" y="5895"/>
                    </a:lnTo>
                    <a:lnTo>
                      <a:pt x="396" y="5827"/>
                    </a:lnTo>
                    <a:lnTo>
                      <a:pt x="381" y="5754"/>
                    </a:lnTo>
                    <a:lnTo>
                      <a:pt x="380" y="5716"/>
                    </a:lnTo>
                    <a:lnTo>
                      <a:pt x="380" y="38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16">
                <a:extLst>
                  <a:ext uri="{FF2B5EF4-FFF2-40B4-BE49-F238E27FC236}">
                    <a16:creationId xmlns:a16="http://schemas.microsoft.com/office/drawing/2014/main" id="{C1C49510-8DA9-4232-8C34-92B765B26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090"/>
                <a:ext cx="204" cy="22"/>
              </a:xfrm>
              <a:custGeom>
                <a:avLst/>
                <a:gdLst>
                  <a:gd name="T0" fmla="*/ 190 w 3475"/>
                  <a:gd name="T1" fmla="*/ 379 h 379"/>
                  <a:gd name="T2" fmla="*/ 3286 w 3475"/>
                  <a:gd name="T3" fmla="*/ 379 h 379"/>
                  <a:gd name="T4" fmla="*/ 3305 w 3475"/>
                  <a:gd name="T5" fmla="*/ 378 h 379"/>
                  <a:gd name="T6" fmla="*/ 3343 w 3475"/>
                  <a:gd name="T7" fmla="*/ 371 h 379"/>
                  <a:gd name="T8" fmla="*/ 3376 w 3475"/>
                  <a:gd name="T9" fmla="*/ 356 h 379"/>
                  <a:gd name="T10" fmla="*/ 3406 w 3475"/>
                  <a:gd name="T11" fmla="*/ 336 h 379"/>
                  <a:gd name="T12" fmla="*/ 3433 w 3475"/>
                  <a:gd name="T13" fmla="*/ 311 h 379"/>
                  <a:gd name="T14" fmla="*/ 3453 w 3475"/>
                  <a:gd name="T15" fmla="*/ 280 h 379"/>
                  <a:gd name="T16" fmla="*/ 3467 w 3475"/>
                  <a:gd name="T17" fmla="*/ 246 h 379"/>
                  <a:gd name="T18" fmla="*/ 3475 w 3475"/>
                  <a:gd name="T19" fmla="*/ 209 h 379"/>
                  <a:gd name="T20" fmla="*/ 3475 w 3475"/>
                  <a:gd name="T21" fmla="*/ 189 h 379"/>
                  <a:gd name="T22" fmla="*/ 3475 w 3475"/>
                  <a:gd name="T23" fmla="*/ 170 h 379"/>
                  <a:gd name="T24" fmla="*/ 3467 w 3475"/>
                  <a:gd name="T25" fmla="*/ 133 h 379"/>
                  <a:gd name="T26" fmla="*/ 3453 w 3475"/>
                  <a:gd name="T27" fmla="*/ 99 h 379"/>
                  <a:gd name="T28" fmla="*/ 3433 w 3475"/>
                  <a:gd name="T29" fmla="*/ 69 h 379"/>
                  <a:gd name="T30" fmla="*/ 3406 w 3475"/>
                  <a:gd name="T31" fmla="*/ 43 h 379"/>
                  <a:gd name="T32" fmla="*/ 3376 w 3475"/>
                  <a:gd name="T33" fmla="*/ 22 h 379"/>
                  <a:gd name="T34" fmla="*/ 3343 w 3475"/>
                  <a:gd name="T35" fmla="*/ 8 h 379"/>
                  <a:gd name="T36" fmla="*/ 3305 w 3475"/>
                  <a:gd name="T37" fmla="*/ 1 h 379"/>
                  <a:gd name="T38" fmla="*/ 3286 w 3475"/>
                  <a:gd name="T39" fmla="*/ 0 h 379"/>
                  <a:gd name="T40" fmla="*/ 190 w 3475"/>
                  <a:gd name="T41" fmla="*/ 0 h 379"/>
                  <a:gd name="T42" fmla="*/ 170 w 3475"/>
                  <a:gd name="T43" fmla="*/ 1 h 379"/>
                  <a:gd name="T44" fmla="*/ 133 w 3475"/>
                  <a:gd name="T45" fmla="*/ 8 h 379"/>
                  <a:gd name="T46" fmla="*/ 99 w 3475"/>
                  <a:gd name="T47" fmla="*/ 22 h 379"/>
                  <a:gd name="T48" fmla="*/ 69 w 3475"/>
                  <a:gd name="T49" fmla="*/ 43 h 379"/>
                  <a:gd name="T50" fmla="*/ 43 w 3475"/>
                  <a:gd name="T51" fmla="*/ 69 h 379"/>
                  <a:gd name="T52" fmla="*/ 23 w 3475"/>
                  <a:gd name="T53" fmla="*/ 99 h 379"/>
                  <a:gd name="T54" fmla="*/ 8 w 3475"/>
                  <a:gd name="T55" fmla="*/ 133 h 379"/>
                  <a:gd name="T56" fmla="*/ 0 w 3475"/>
                  <a:gd name="T57" fmla="*/ 170 h 379"/>
                  <a:gd name="T58" fmla="*/ 0 w 3475"/>
                  <a:gd name="T59" fmla="*/ 189 h 379"/>
                  <a:gd name="T60" fmla="*/ 0 w 3475"/>
                  <a:gd name="T61" fmla="*/ 209 h 379"/>
                  <a:gd name="T62" fmla="*/ 8 w 3475"/>
                  <a:gd name="T63" fmla="*/ 246 h 379"/>
                  <a:gd name="T64" fmla="*/ 23 w 3475"/>
                  <a:gd name="T65" fmla="*/ 280 h 379"/>
                  <a:gd name="T66" fmla="*/ 43 w 3475"/>
                  <a:gd name="T67" fmla="*/ 311 h 379"/>
                  <a:gd name="T68" fmla="*/ 69 w 3475"/>
                  <a:gd name="T69" fmla="*/ 336 h 379"/>
                  <a:gd name="T70" fmla="*/ 99 w 3475"/>
                  <a:gd name="T71" fmla="*/ 356 h 379"/>
                  <a:gd name="T72" fmla="*/ 133 w 3475"/>
                  <a:gd name="T73" fmla="*/ 371 h 379"/>
                  <a:gd name="T74" fmla="*/ 170 w 3475"/>
                  <a:gd name="T75" fmla="*/ 378 h 379"/>
                  <a:gd name="T76" fmla="*/ 190 w 3475"/>
                  <a:gd name="T77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79">
                    <a:moveTo>
                      <a:pt x="190" y="379"/>
                    </a:moveTo>
                    <a:lnTo>
                      <a:pt x="3286" y="379"/>
                    </a:lnTo>
                    <a:lnTo>
                      <a:pt x="3305" y="378"/>
                    </a:lnTo>
                    <a:lnTo>
                      <a:pt x="3343" y="371"/>
                    </a:lnTo>
                    <a:lnTo>
                      <a:pt x="3376" y="356"/>
                    </a:lnTo>
                    <a:lnTo>
                      <a:pt x="3406" y="336"/>
                    </a:lnTo>
                    <a:lnTo>
                      <a:pt x="3433" y="311"/>
                    </a:lnTo>
                    <a:lnTo>
                      <a:pt x="3453" y="280"/>
                    </a:lnTo>
                    <a:lnTo>
                      <a:pt x="3467" y="246"/>
                    </a:lnTo>
                    <a:lnTo>
                      <a:pt x="3475" y="209"/>
                    </a:lnTo>
                    <a:lnTo>
                      <a:pt x="3475" y="189"/>
                    </a:lnTo>
                    <a:lnTo>
                      <a:pt x="3475" y="170"/>
                    </a:lnTo>
                    <a:lnTo>
                      <a:pt x="3467" y="133"/>
                    </a:lnTo>
                    <a:lnTo>
                      <a:pt x="3453" y="99"/>
                    </a:lnTo>
                    <a:lnTo>
                      <a:pt x="3433" y="69"/>
                    </a:lnTo>
                    <a:lnTo>
                      <a:pt x="3406" y="43"/>
                    </a:lnTo>
                    <a:lnTo>
                      <a:pt x="3376" y="22"/>
                    </a:lnTo>
                    <a:lnTo>
                      <a:pt x="3343" y="8"/>
                    </a:lnTo>
                    <a:lnTo>
                      <a:pt x="3305" y="1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1"/>
                    </a:lnTo>
                    <a:lnTo>
                      <a:pt x="133" y="8"/>
                    </a:lnTo>
                    <a:lnTo>
                      <a:pt x="99" y="22"/>
                    </a:lnTo>
                    <a:lnTo>
                      <a:pt x="69" y="43"/>
                    </a:lnTo>
                    <a:lnTo>
                      <a:pt x="43" y="69"/>
                    </a:lnTo>
                    <a:lnTo>
                      <a:pt x="23" y="99"/>
                    </a:lnTo>
                    <a:lnTo>
                      <a:pt x="8" y="133"/>
                    </a:lnTo>
                    <a:lnTo>
                      <a:pt x="0" y="170"/>
                    </a:lnTo>
                    <a:lnTo>
                      <a:pt x="0" y="189"/>
                    </a:lnTo>
                    <a:lnTo>
                      <a:pt x="0" y="209"/>
                    </a:lnTo>
                    <a:lnTo>
                      <a:pt x="8" y="246"/>
                    </a:lnTo>
                    <a:lnTo>
                      <a:pt x="23" y="280"/>
                    </a:lnTo>
                    <a:lnTo>
                      <a:pt x="43" y="311"/>
                    </a:lnTo>
                    <a:lnTo>
                      <a:pt x="69" y="336"/>
                    </a:lnTo>
                    <a:lnTo>
                      <a:pt x="99" y="356"/>
                    </a:lnTo>
                    <a:lnTo>
                      <a:pt x="133" y="371"/>
                    </a:lnTo>
                    <a:lnTo>
                      <a:pt x="170" y="378"/>
                    </a:lnTo>
                    <a:lnTo>
                      <a:pt x="190" y="379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17">
                <a:extLst>
                  <a:ext uri="{FF2B5EF4-FFF2-40B4-BE49-F238E27FC236}">
                    <a16:creationId xmlns:a16="http://schemas.microsoft.com/office/drawing/2014/main" id="{A4C96EAF-26DC-46EA-962B-3B22B1008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142"/>
                <a:ext cx="204" cy="22"/>
              </a:xfrm>
              <a:custGeom>
                <a:avLst/>
                <a:gdLst>
                  <a:gd name="T0" fmla="*/ 190 w 3475"/>
                  <a:gd name="T1" fmla="*/ 378 h 378"/>
                  <a:gd name="T2" fmla="*/ 3286 w 3475"/>
                  <a:gd name="T3" fmla="*/ 378 h 378"/>
                  <a:gd name="T4" fmla="*/ 3305 w 3475"/>
                  <a:gd name="T5" fmla="*/ 378 h 378"/>
                  <a:gd name="T6" fmla="*/ 3343 w 3475"/>
                  <a:gd name="T7" fmla="*/ 370 h 378"/>
                  <a:gd name="T8" fmla="*/ 3376 w 3475"/>
                  <a:gd name="T9" fmla="*/ 356 h 378"/>
                  <a:gd name="T10" fmla="*/ 3406 w 3475"/>
                  <a:gd name="T11" fmla="*/ 336 h 378"/>
                  <a:gd name="T12" fmla="*/ 3433 w 3475"/>
                  <a:gd name="T13" fmla="*/ 309 h 378"/>
                  <a:gd name="T14" fmla="*/ 3453 w 3475"/>
                  <a:gd name="T15" fmla="*/ 279 h 378"/>
                  <a:gd name="T16" fmla="*/ 3467 w 3475"/>
                  <a:gd name="T17" fmla="*/ 245 h 378"/>
                  <a:gd name="T18" fmla="*/ 3475 w 3475"/>
                  <a:gd name="T19" fmla="*/ 208 h 378"/>
                  <a:gd name="T20" fmla="*/ 3475 w 3475"/>
                  <a:gd name="T21" fmla="*/ 189 h 378"/>
                  <a:gd name="T22" fmla="*/ 3475 w 3475"/>
                  <a:gd name="T23" fmla="*/ 170 h 378"/>
                  <a:gd name="T24" fmla="*/ 3467 w 3475"/>
                  <a:gd name="T25" fmla="*/ 132 h 378"/>
                  <a:gd name="T26" fmla="*/ 3453 w 3475"/>
                  <a:gd name="T27" fmla="*/ 98 h 378"/>
                  <a:gd name="T28" fmla="*/ 3433 w 3475"/>
                  <a:gd name="T29" fmla="*/ 68 h 378"/>
                  <a:gd name="T30" fmla="*/ 3406 w 3475"/>
                  <a:gd name="T31" fmla="*/ 42 h 378"/>
                  <a:gd name="T32" fmla="*/ 3376 w 3475"/>
                  <a:gd name="T33" fmla="*/ 22 h 378"/>
                  <a:gd name="T34" fmla="*/ 3343 w 3475"/>
                  <a:gd name="T35" fmla="*/ 8 h 378"/>
                  <a:gd name="T36" fmla="*/ 3305 w 3475"/>
                  <a:gd name="T37" fmla="*/ 0 h 378"/>
                  <a:gd name="T38" fmla="*/ 3286 w 3475"/>
                  <a:gd name="T39" fmla="*/ 0 h 378"/>
                  <a:gd name="T40" fmla="*/ 190 w 3475"/>
                  <a:gd name="T41" fmla="*/ 0 h 378"/>
                  <a:gd name="T42" fmla="*/ 170 w 3475"/>
                  <a:gd name="T43" fmla="*/ 0 h 378"/>
                  <a:gd name="T44" fmla="*/ 133 w 3475"/>
                  <a:gd name="T45" fmla="*/ 8 h 378"/>
                  <a:gd name="T46" fmla="*/ 99 w 3475"/>
                  <a:gd name="T47" fmla="*/ 22 h 378"/>
                  <a:gd name="T48" fmla="*/ 69 w 3475"/>
                  <a:gd name="T49" fmla="*/ 42 h 378"/>
                  <a:gd name="T50" fmla="*/ 43 w 3475"/>
                  <a:gd name="T51" fmla="*/ 68 h 378"/>
                  <a:gd name="T52" fmla="*/ 23 w 3475"/>
                  <a:gd name="T53" fmla="*/ 98 h 378"/>
                  <a:gd name="T54" fmla="*/ 8 w 3475"/>
                  <a:gd name="T55" fmla="*/ 132 h 378"/>
                  <a:gd name="T56" fmla="*/ 0 w 3475"/>
                  <a:gd name="T57" fmla="*/ 170 h 378"/>
                  <a:gd name="T58" fmla="*/ 0 w 3475"/>
                  <a:gd name="T59" fmla="*/ 189 h 378"/>
                  <a:gd name="T60" fmla="*/ 0 w 3475"/>
                  <a:gd name="T61" fmla="*/ 208 h 378"/>
                  <a:gd name="T62" fmla="*/ 8 w 3475"/>
                  <a:gd name="T63" fmla="*/ 245 h 378"/>
                  <a:gd name="T64" fmla="*/ 23 w 3475"/>
                  <a:gd name="T65" fmla="*/ 279 h 378"/>
                  <a:gd name="T66" fmla="*/ 43 w 3475"/>
                  <a:gd name="T67" fmla="*/ 309 h 378"/>
                  <a:gd name="T68" fmla="*/ 69 w 3475"/>
                  <a:gd name="T69" fmla="*/ 336 h 378"/>
                  <a:gd name="T70" fmla="*/ 99 w 3475"/>
                  <a:gd name="T71" fmla="*/ 356 h 378"/>
                  <a:gd name="T72" fmla="*/ 133 w 3475"/>
                  <a:gd name="T73" fmla="*/ 370 h 378"/>
                  <a:gd name="T74" fmla="*/ 170 w 3475"/>
                  <a:gd name="T75" fmla="*/ 378 h 378"/>
                  <a:gd name="T76" fmla="*/ 190 w 3475"/>
                  <a:gd name="T7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78">
                    <a:moveTo>
                      <a:pt x="190" y="378"/>
                    </a:moveTo>
                    <a:lnTo>
                      <a:pt x="3286" y="378"/>
                    </a:lnTo>
                    <a:lnTo>
                      <a:pt x="3305" y="378"/>
                    </a:lnTo>
                    <a:lnTo>
                      <a:pt x="3343" y="370"/>
                    </a:lnTo>
                    <a:lnTo>
                      <a:pt x="3376" y="356"/>
                    </a:lnTo>
                    <a:lnTo>
                      <a:pt x="3406" y="336"/>
                    </a:lnTo>
                    <a:lnTo>
                      <a:pt x="3433" y="309"/>
                    </a:lnTo>
                    <a:lnTo>
                      <a:pt x="3453" y="279"/>
                    </a:lnTo>
                    <a:lnTo>
                      <a:pt x="3467" y="245"/>
                    </a:lnTo>
                    <a:lnTo>
                      <a:pt x="3475" y="208"/>
                    </a:lnTo>
                    <a:lnTo>
                      <a:pt x="3475" y="189"/>
                    </a:lnTo>
                    <a:lnTo>
                      <a:pt x="3475" y="170"/>
                    </a:lnTo>
                    <a:lnTo>
                      <a:pt x="3467" y="132"/>
                    </a:lnTo>
                    <a:lnTo>
                      <a:pt x="3453" y="98"/>
                    </a:lnTo>
                    <a:lnTo>
                      <a:pt x="3433" y="68"/>
                    </a:lnTo>
                    <a:lnTo>
                      <a:pt x="3406" y="42"/>
                    </a:lnTo>
                    <a:lnTo>
                      <a:pt x="3376" y="22"/>
                    </a:lnTo>
                    <a:lnTo>
                      <a:pt x="3343" y="8"/>
                    </a:lnTo>
                    <a:lnTo>
                      <a:pt x="3305" y="0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0"/>
                    </a:lnTo>
                    <a:lnTo>
                      <a:pt x="133" y="8"/>
                    </a:lnTo>
                    <a:lnTo>
                      <a:pt x="99" y="22"/>
                    </a:lnTo>
                    <a:lnTo>
                      <a:pt x="69" y="42"/>
                    </a:lnTo>
                    <a:lnTo>
                      <a:pt x="43" y="68"/>
                    </a:lnTo>
                    <a:lnTo>
                      <a:pt x="23" y="98"/>
                    </a:lnTo>
                    <a:lnTo>
                      <a:pt x="8" y="132"/>
                    </a:lnTo>
                    <a:lnTo>
                      <a:pt x="0" y="170"/>
                    </a:lnTo>
                    <a:lnTo>
                      <a:pt x="0" y="189"/>
                    </a:lnTo>
                    <a:lnTo>
                      <a:pt x="0" y="208"/>
                    </a:lnTo>
                    <a:lnTo>
                      <a:pt x="8" y="245"/>
                    </a:lnTo>
                    <a:lnTo>
                      <a:pt x="23" y="279"/>
                    </a:lnTo>
                    <a:lnTo>
                      <a:pt x="43" y="309"/>
                    </a:lnTo>
                    <a:lnTo>
                      <a:pt x="69" y="336"/>
                    </a:lnTo>
                    <a:lnTo>
                      <a:pt x="99" y="356"/>
                    </a:lnTo>
                    <a:lnTo>
                      <a:pt x="133" y="370"/>
                    </a:lnTo>
                    <a:lnTo>
                      <a:pt x="170" y="378"/>
                    </a:lnTo>
                    <a:lnTo>
                      <a:pt x="190" y="378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Freeform 18">
                <a:extLst>
                  <a:ext uri="{FF2B5EF4-FFF2-40B4-BE49-F238E27FC236}">
                    <a16:creationId xmlns:a16="http://schemas.microsoft.com/office/drawing/2014/main" id="{3E60BB0C-809B-46D0-9120-B65087710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194"/>
                <a:ext cx="204" cy="22"/>
              </a:xfrm>
              <a:custGeom>
                <a:avLst/>
                <a:gdLst>
                  <a:gd name="T0" fmla="*/ 190 w 3475"/>
                  <a:gd name="T1" fmla="*/ 380 h 380"/>
                  <a:gd name="T2" fmla="*/ 3286 w 3475"/>
                  <a:gd name="T3" fmla="*/ 380 h 380"/>
                  <a:gd name="T4" fmla="*/ 3305 w 3475"/>
                  <a:gd name="T5" fmla="*/ 379 h 380"/>
                  <a:gd name="T6" fmla="*/ 3343 w 3475"/>
                  <a:gd name="T7" fmla="*/ 372 h 380"/>
                  <a:gd name="T8" fmla="*/ 3376 w 3475"/>
                  <a:gd name="T9" fmla="*/ 357 h 380"/>
                  <a:gd name="T10" fmla="*/ 3406 w 3475"/>
                  <a:gd name="T11" fmla="*/ 336 h 380"/>
                  <a:gd name="T12" fmla="*/ 3433 w 3475"/>
                  <a:gd name="T13" fmla="*/ 311 h 380"/>
                  <a:gd name="T14" fmla="*/ 3453 w 3475"/>
                  <a:gd name="T15" fmla="*/ 281 h 380"/>
                  <a:gd name="T16" fmla="*/ 3467 w 3475"/>
                  <a:gd name="T17" fmla="*/ 246 h 380"/>
                  <a:gd name="T18" fmla="*/ 3475 w 3475"/>
                  <a:gd name="T19" fmla="*/ 210 h 380"/>
                  <a:gd name="T20" fmla="*/ 3475 w 3475"/>
                  <a:gd name="T21" fmla="*/ 190 h 380"/>
                  <a:gd name="T22" fmla="*/ 3475 w 3475"/>
                  <a:gd name="T23" fmla="*/ 170 h 380"/>
                  <a:gd name="T24" fmla="*/ 3467 w 3475"/>
                  <a:gd name="T25" fmla="*/ 134 h 380"/>
                  <a:gd name="T26" fmla="*/ 3453 w 3475"/>
                  <a:gd name="T27" fmla="*/ 99 h 380"/>
                  <a:gd name="T28" fmla="*/ 3433 w 3475"/>
                  <a:gd name="T29" fmla="*/ 69 h 380"/>
                  <a:gd name="T30" fmla="*/ 3406 w 3475"/>
                  <a:gd name="T31" fmla="*/ 44 h 380"/>
                  <a:gd name="T32" fmla="*/ 3376 w 3475"/>
                  <a:gd name="T33" fmla="*/ 23 h 380"/>
                  <a:gd name="T34" fmla="*/ 3343 w 3475"/>
                  <a:gd name="T35" fmla="*/ 8 h 380"/>
                  <a:gd name="T36" fmla="*/ 3305 w 3475"/>
                  <a:gd name="T37" fmla="*/ 1 h 380"/>
                  <a:gd name="T38" fmla="*/ 3286 w 3475"/>
                  <a:gd name="T39" fmla="*/ 0 h 380"/>
                  <a:gd name="T40" fmla="*/ 190 w 3475"/>
                  <a:gd name="T41" fmla="*/ 0 h 380"/>
                  <a:gd name="T42" fmla="*/ 170 w 3475"/>
                  <a:gd name="T43" fmla="*/ 1 h 380"/>
                  <a:gd name="T44" fmla="*/ 133 w 3475"/>
                  <a:gd name="T45" fmla="*/ 8 h 380"/>
                  <a:gd name="T46" fmla="*/ 99 w 3475"/>
                  <a:gd name="T47" fmla="*/ 23 h 380"/>
                  <a:gd name="T48" fmla="*/ 69 w 3475"/>
                  <a:gd name="T49" fmla="*/ 44 h 380"/>
                  <a:gd name="T50" fmla="*/ 43 w 3475"/>
                  <a:gd name="T51" fmla="*/ 69 h 380"/>
                  <a:gd name="T52" fmla="*/ 23 w 3475"/>
                  <a:gd name="T53" fmla="*/ 99 h 380"/>
                  <a:gd name="T54" fmla="*/ 8 w 3475"/>
                  <a:gd name="T55" fmla="*/ 134 h 380"/>
                  <a:gd name="T56" fmla="*/ 0 w 3475"/>
                  <a:gd name="T57" fmla="*/ 170 h 380"/>
                  <a:gd name="T58" fmla="*/ 0 w 3475"/>
                  <a:gd name="T59" fmla="*/ 190 h 380"/>
                  <a:gd name="T60" fmla="*/ 0 w 3475"/>
                  <a:gd name="T61" fmla="*/ 210 h 380"/>
                  <a:gd name="T62" fmla="*/ 8 w 3475"/>
                  <a:gd name="T63" fmla="*/ 246 h 380"/>
                  <a:gd name="T64" fmla="*/ 23 w 3475"/>
                  <a:gd name="T65" fmla="*/ 281 h 380"/>
                  <a:gd name="T66" fmla="*/ 43 w 3475"/>
                  <a:gd name="T67" fmla="*/ 311 h 380"/>
                  <a:gd name="T68" fmla="*/ 69 w 3475"/>
                  <a:gd name="T69" fmla="*/ 336 h 380"/>
                  <a:gd name="T70" fmla="*/ 99 w 3475"/>
                  <a:gd name="T71" fmla="*/ 357 h 380"/>
                  <a:gd name="T72" fmla="*/ 133 w 3475"/>
                  <a:gd name="T73" fmla="*/ 372 h 380"/>
                  <a:gd name="T74" fmla="*/ 170 w 3475"/>
                  <a:gd name="T75" fmla="*/ 379 h 380"/>
                  <a:gd name="T76" fmla="*/ 190 w 3475"/>
                  <a:gd name="T77" fmla="*/ 38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80">
                    <a:moveTo>
                      <a:pt x="190" y="380"/>
                    </a:moveTo>
                    <a:lnTo>
                      <a:pt x="3286" y="380"/>
                    </a:lnTo>
                    <a:lnTo>
                      <a:pt x="3305" y="379"/>
                    </a:lnTo>
                    <a:lnTo>
                      <a:pt x="3343" y="372"/>
                    </a:lnTo>
                    <a:lnTo>
                      <a:pt x="3376" y="357"/>
                    </a:lnTo>
                    <a:lnTo>
                      <a:pt x="3406" y="336"/>
                    </a:lnTo>
                    <a:lnTo>
                      <a:pt x="3433" y="311"/>
                    </a:lnTo>
                    <a:lnTo>
                      <a:pt x="3453" y="281"/>
                    </a:lnTo>
                    <a:lnTo>
                      <a:pt x="3467" y="246"/>
                    </a:lnTo>
                    <a:lnTo>
                      <a:pt x="3475" y="210"/>
                    </a:lnTo>
                    <a:lnTo>
                      <a:pt x="3475" y="190"/>
                    </a:lnTo>
                    <a:lnTo>
                      <a:pt x="3475" y="170"/>
                    </a:lnTo>
                    <a:lnTo>
                      <a:pt x="3467" y="134"/>
                    </a:lnTo>
                    <a:lnTo>
                      <a:pt x="3453" y="99"/>
                    </a:lnTo>
                    <a:lnTo>
                      <a:pt x="3433" y="69"/>
                    </a:lnTo>
                    <a:lnTo>
                      <a:pt x="3406" y="44"/>
                    </a:lnTo>
                    <a:lnTo>
                      <a:pt x="3376" y="23"/>
                    </a:lnTo>
                    <a:lnTo>
                      <a:pt x="3343" y="8"/>
                    </a:lnTo>
                    <a:lnTo>
                      <a:pt x="3305" y="1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1"/>
                    </a:lnTo>
                    <a:lnTo>
                      <a:pt x="133" y="8"/>
                    </a:lnTo>
                    <a:lnTo>
                      <a:pt x="99" y="23"/>
                    </a:lnTo>
                    <a:lnTo>
                      <a:pt x="69" y="44"/>
                    </a:lnTo>
                    <a:lnTo>
                      <a:pt x="43" y="69"/>
                    </a:lnTo>
                    <a:lnTo>
                      <a:pt x="23" y="99"/>
                    </a:lnTo>
                    <a:lnTo>
                      <a:pt x="8" y="134"/>
                    </a:lnTo>
                    <a:lnTo>
                      <a:pt x="0" y="170"/>
                    </a:lnTo>
                    <a:lnTo>
                      <a:pt x="0" y="190"/>
                    </a:lnTo>
                    <a:lnTo>
                      <a:pt x="0" y="210"/>
                    </a:lnTo>
                    <a:lnTo>
                      <a:pt x="8" y="246"/>
                    </a:lnTo>
                    <a:lnTo>
                      <a:pt x="23" y="281"/>
                    </a:lnTo>
                    <a:lnTo>
                      <a:pt x="43" y="311"/>
                    </a:lnTo>
                    <a:lnTo>
                      <a:pt x="69" y="336"/>
                    </a:lnTo>
                    <a:lnTo>
                      <a:pt x="99" y="357"/>
                    </a:lnTo>
                    <a:lnTo>
                      <a:pt x="133" y="372"/>
                    </a:lnTo>
                    <a:lnTo>
                      <a:pt x="170" y="379"/>
                    </a:lnTo>
                    <a:lnTo>
                      <a:pt x="190" y="380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19">
                <a:extLst>
                  <a:ext uri="{FF2B5EF4-FFF2-40B4-BE49-F238E27FC236}">
                    <a16:creationId xmlns:a16="http://schemas.microsoft.com/office/drawing/2014/main" id="{D125FBFB-01B9-4F3E-9C32-FAEC40295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6" y="3246"/>
                <a:ext cx="204" cy="22"/>
              </a:xfrm>
              <a:custGeom>
                <a:avLst/>
                <a:gdLst>
                  <a:gd name="T0" fmla="*/ 190 w 3475"/>
                  <a:gd name="T1" fmla="*/ 379 h 379"/>
                  <a:gd name="T2" fmla="*/ 3286 w 3475"/>
                  <a:gd name="T3" fmla="*/ 379 h 379"/>
                  <a:gd name="T4" fmla="*/ 3305 w 3475"/>
                  <a:gd name="T5" fmla="*/ 378 h 379"/>
                  <a:gd name="T6" fmla="*/ 3343 w 3475"/>
                  <a:gd name="T7" fmla="*/ 370 h 379"/>
                  <a:gd name="T8" fmla="*/ 3376 w 3475"/>
                  <a:gd name="T9" fmla="*/ 356 h 379"/>
                  <a:gd name="T10" fmla="*/ 3406 w 3475"/>
                  <a:gd name="T11" fmla="*/ 336 h 379"/>
                  <a:gd name="T12" fmla="*/ 3433 w 3475"/>
                  <a:gd name="T13" fmla="*/ 311 h 379"/>
                  <a:gd name="T14" fmla="*/ 3453 w 3475"/>
                  <a:gd name="T15" fmla="*/ 280 h 379"/>
                  <a:gd name="T16" fmla="*/ 3467 w 3475"/>
                  <a:gd name="T17" fmla="*/ 246 h 379"/>
                  <a:gd name="T18" fmla="*/ 3475 w 3475"/>
                  <a:gd name="T19" fmla="*/ 208 h 379"/>
                  <a:gd name="T20" fmla="*/ 3475 w 3475"/>
                  <a:gd name="T21" fmla="*/ 189 h 379"/>
                  <a:gd name="T22" fmla="*/ 3475 w 3475"/>
                  <a:gd name="T23" fmla="*/ 170 h 379"/>
                  <a:gd name="T24" fmla="*/ 3467 w 3475"/>
                  <a:gd name="T25" fmla="*/ 132 h 379"/>
                  <a:gd name="T26" fmla="*/ 3453 w 3475"/>
                  <a:gd name="T27" fmla="*/ 99 h 379"/>
                  <a:gd name="T28" fmla="*/ 3433 w 3475"/>
                  <a:gd name="T29" fmla="*/ 69 h 379"/>
                  <a:gd name="T30" fmla="*/ 3406 w 3475"/>
                  <a:gd name="T31" fmla="*/ 42 h 379"/>
                  <a:gd name="T32" fmla="*/ 3376 w 3475"/>
                  <a:gd name="T33" fmla="*/ 22 h 379"/>
                  <a:gd name="T34" fmla="*/ 3343 w 3475"/>
                  <a:gd name="T35" fmla="*/ 8 h 379"/>
                  <a:gd name="T36" fmla="*/ 3305 w 3475"/>
                  <a:gd name="T37" fmla="*/ 0 h 379"/>
                  <a:gd name="T38" fmla="*/ 3286 w 3475"/>
                  <a:gd name="T39" fmla="*/ 0 h 379"/>
                  <a:gd name="T40" fmla="*/ 190 w 3475"/>
                  <a:gd name="T41" fmla="*/ 0 h 379"/>
                  <a:gd name="T42" fmla="*/ 170 w 3475"/>
                  <a:gd name="T43" fmla="*/ 0 h 379"/>
                  <a:gd name="T44" fmla="*/ 133 w 3475"/>
                  <a:gd name="T45" fmla="*/ 8 h 379"/>
                  <a:gd name="T46" fmla="*/ 99 w 3475"/>
                  <a:gd name="T47" fmla="*/ 22 h 379"/>
                  <a:gd name="T48" fmla="*/ 69 w 3475"/>
                  <a:gd name="T49" fmla="*/ 42 h 379"/>
                  <a:gd name="T50" fmla="*/ 43 w 3475"/>
                  <a:gd name="T51" fmla="*/ 69 h 379"/>
                  <a:gd name="T52" fmla="*/ 23 w 3475"/>
                  <a:gd name="T53" fmla="*/ 99 h 379"/>
                  <a:gd name="T54" fmla="*/ 8 w 3475"/>
                  <a:gd name="T55" fmla="*/ 132 h 379"/>
                  <a:gd name="T56" fmla="*/ 0 w 3475"/>
                  <a:gd name="T57" fmla="*/ 170 h 379"/>
                  <a:gd name="T58" fmla="*/ 0 w 3475"/>
                  <a:gd name="T59" fmla="*/ 189 h 379"/>
                  <a:gd name="T60" fmla="*/ 0 w 3475"/>
                  <a:gd name="T61" fmla="*/ 208 h 379"/>
                  <a:gd name="T62" fmla="*/ 8 w 3475"/>
                  <a:gd name="T63" fmla="*/ 246 h 379"/>
                  <a:gd name="T64" fmla="*/ 23 w 3475"/>
                  <a:gd name="T65" fmla="*/ 280 h 379"/>
                  <a:gd name="T66" fmla="*/ 43 w 3475"/>
                  <a:gd name="T67" fmla="*/ 311 h 379"/>
                  <a:gd name="T68" fmla="*/ 69 w 3475"/>
                  <a:gd name="T69" fmla="*/ 336 h 379"/>
                  <a:gd name="T70" fmla="*/ 99 w 3475"/>
                  <a:gd name="T71" fmla="*/ 356 h 379"/>
                  <a:gd name="T72" fmla="*/ 133 w 3475"/>
                  <a:gd name="T73" fmla="*/ 370 h 379"/>
                  <a:gd name="T74" fmla="*/ 170 w 3475"/>
                  <a:gd name="T75" fmla="*/ 378 h 379"/>
                  <a:gd name="T76" fmla="*/ 190 w 3475"/>
                  <a:gd name="T77" fmla="*/ 379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75" h="379">
                    <a:moveTo>
                      <a:pt x="190" y="379"/>
                    </a:moveTo>
                    <a:lnTo>
                      <a:pt x="3286" y="379"/>
                    </a:lnTo>
                    <a:lnTo>
                      <a:pt x="3305" y="378"/>
                    </a:lnTo>
                    <a:lnTo>
                      <a:pt x="3343" y="370"/>
                    </a:lnTo>
                    <a:lnTo>
                      <a:pt x="3376" y="356"/>
                    </a:lnTo>
                    <a:lnTo>
                      <a:pt x="3406" y="336"/>
                    </a:lnTo>
                    <a:lnTo>
                      <a:pt x="3433" y="311"/>
                    </a:lnTo>
                    <a:lnTo>
                      <a:pt x="3453" y="280"/>
                    </a:lnTo>
                    <a:lnTo>
                      <a:pt x="3467" y="246"/>
                    </a:lnTo>
                    <a:lnTo>
                      <a:pt x="3475" y="208"/>
                    </a:lnTo>
                    <a:lnTo>
                      <a:pt x="3475" y="189"/>
                    </a:lnTo>
                    <a:lnTo>
                      <a:pt x="3475" y="170"/>
                    </a:lnTo>
                    <a:lnTo>
                      <a:pt x="3467" y="132"/>
                    </a:lnTo>
                    <a:lnTo>
                      <a:pt x="3453" y="99"/>
                    </a:lnTo>
                    <a:lnTo>
                      <a:pt x="3433" y="69"/>
                    </a:lnTo>
                    <a:lnTo>
                      <a:pt x="3406" y="42"/>
                    </a:lnTo>
                    <a:lnTo>
                      <a:pt x="3376" y="22"/>
                    </a:lnTo>
                    <a:lnTo>
                      <a:pt x="3343" y="8"/>
                    </a:lnTo>
                    <a:lnTo>
                      <a:pt x="3305" y="0"/>
                    </a:lnTo>
                    <a:lnTo>
                      <a:pt x="3286" y="0"/>
                    </a:lnTo>
                    <a:lnTo>
                      <a:pt x="190" y="0"/>
                    </a:lnTo>
                    <a:lnTo>
                      <a:pt x="170" y="0"/>
                    </a:lnTo>
                    <a:lnTo>
                      <a:pt x="133" y="8"/>
                    </a:lnTo>
                    <a:lnTo>
                      <a:pt x="99" y="22"/>
                    </a:lnTo>
                    <a:lnTo>
                      <a:pt x="69" y="42"/>
                    </a:lnTo>
                    <a:lnTo>
                      <a:pt x="43" y="69"/>
                    </a:lnTo>
                    <a:lnTo>
                      <a:pt x="23" y="99"/>
                    </a:lnTo>
                    <a:lnTo>
                      <a:pt x="8" y="132"/>
                    </a:lnTo>
                    <a:lnTo>
                      <a:pt x="0" y="170"/>
                    </a:lnTo>
                    <a:lnTo>
                      <a:pt x="0" y="189"/>
                    </a:lnTo>
                    <a:lnTo>
                      <a:pt x="0" y="208"/>
                    </a:lnTo>
                    <a:lnTo>
                      <a:pt x="8" y="246"/>
                    </a:lnTo>
                    <a:lnTo>
                      <a:pt x="23" y="280"/>
                    </a:lnTo>
                    <a:lnTo>
                      <a:pt x="43" y="311"/>
                    </a:lnTo>
                    <a:lnTo>
                      <a:pt x="69" y="336"/>
                    </a:lnTo>
                    <a:lnTo>
                      <a:pt x="99" y="356"/>
                    </a:lnTo>
                    <a:lnTo>
                      <a:pt x="133" y="370"/>
                    </a:lnTo>
                    <a:lnTo>
                      <a:pt x="170" y="378"/>
                    </a:lnTo>
                    <a:lnTo>
                      <a:pt x="190" y="379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2F21C2D-E565-44EE-BEA3-1623E9D950C1}"/>
              </a:ext>
            </a:extLst>
          </p:cNvPr>
          <p:cNvGrpSpPr/>
          <p:nvPr/>
        </p:nvGrpSpPr>
        <p:grpSpPr>
          <a:xfrm>
            <a:off x="5454650" y="2253829"/>
            <a:ext cx="3199201" cy="2990858"/>
            <a:chOff x="5454650" y="2196679"/>
            <a:chExt cx="3199201" cy="2990858"/>
          </a:xfrm>
        </p:grpSpPr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41094212-0D4C-4818-8C8B-7065360DFE6A}"/>
                </a:ext>
              </a:extLst>
            </p:cNvPr>
            <p:cNvCxnSpPr>
              <a:cxnSpLocks/>
            </p:cNvCxnSpPr>
            <p:nvPr/>
          </p:nvCxnSpPr>
          <p:spPr>
            <a:xfrm>
              <a:off x="5454650" y="2196679"/>
              <a:ext cx="0" cy="2990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4832B7F0-DFF9-43FE-9A21-142725DA5D0F}"/>
                </a:ext>
              </a:extLst>
            </p:cNvPr>
            <p:cNvCxnSpPr>
              <a:cxnSpLocks/>
            </p:cNvCxnSpPr>
            <p:nvPr/>
          </p:nvCxnSpPr>
          <p:spPr>
            <a:xfrm>
              <a:off x="8653851" y="2196679"/>
              <a:ext cx="0" cy="29908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45554A72-54DE-4FC9-B868-4954F6AA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9AFC192-765E-44C7-A48D-EAE38051ACCC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2FF36E8-D635-48D2-A5A3-7CA3841D61B1}"/>
              </a:ext>
            </a:extLst>
          </p:cNvPr>
          <p:cNvGrpSpPr/>
          <p:nvPr/>
        </p:nvGrpSpPr>
        <p:grpSpPr>
          <a:xfrm>
            <a:off x="8653851" y="4143821"/>
            <a:ext cx="3459790" cy="1128887"/>
            <a:chOff x="5273496" y="3815484"/>
            <a:chExt cx="3459790" cy="112888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FB4604D-3ADB-44BB-8862-1A93AB462AE9}"/>
                </a:ext>
              </a:extLst>
            </p:cNvPr>
            <p:cNvSpPr txBox="1"/>
            <p:nvPr/>
          </p:nvSpPr>
          <p:spPr>
            <a:xfrm>
              <a:off x="5273496" y="4304452"/>
              <a:ext cx="3459790" cy="63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사용자 프로필 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5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개 지정 가능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>
                <a:lnSpc>
                  <a:spcPts val="2200"/>
                </a:lnSpc>
              </a:pP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계정별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추천목록</a:t>
              </a:r>
              <a:r>
                <a:rPr lang="en-US" altLang="ko-KR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, </a:t>
              </a:r>
              <a:r>
                <a:rPr lang="ko-KR" alt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찜목록</a:t>
              </a: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생성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2FEA3E-5514-45F6-B3BE-730EC3C5F9C4}"/>
                </a:ext>
              </a:extLst>
            </p:cNvPr>
            <p:cNvSpPr txBox="1"/>
            <p:nvPr/>
          </p:nvSpPr>
          <p:spPr>
            <a:xfrm>
              <a:off x="5273496" y="3815484"/>
              <a:ext cx="3459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ko-KR" altLang="en-US" sz="1600" dirty="0"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프로필 지정</a:t>
              </a:r>
              <a:endParaRPr lang="en-US" altLang="ko-KR" sz="16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ECBBC62-10C0-416D-AB49-D4558E86B282}"/>
              </a:ext>
            </a:extLst>
          </p:cNvPr>
          <p:cNvGrpSpPr/>
          <p:nvPr/>
        </p:nvGrpSpPr>
        <p:grpSpPr>
          <a:xfrm>
            <a:off x="5302141" y="4143821"/>
            <a:ext cx="3459790" cy="1128887"/>
            <a:chOff x="8382229" y="3805804"/>
            <a:chExt cx="3459790" cy="112888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7C8E631-2E81-4582-97CB-C5E66BFC12BD}"/>
                </a:ext>
              </a:extLst>
            </p:cNvPr>
            <p:cNvSpPr txBox="1"/>
            <p:nvPr/>
          </p:nvSpPr>
          <p:spPr>
            <a:xfrm>
              <a:off x="8382229" y="4294772"/>
              <a:ext cx="3459790" cy="63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사용자계정 선호하는 장르 선택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>
                <a:lnSpc>
                  <a:spcPts val="2200"/>
                </a:lnSpc>
              </a:pPr>
              <a:r>
                <a: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로그인 시 추천 영상 리스트</a:t>
              </a:r>
              <a:endPara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1F6CC84-7759-4B16-82E1-A5A7CCE6FFD4}"/>
                </a:ext>
              </a:extLst>
            </p:cNvPr>
            <p:cNvSpPr txBox="1"/>
            <p:nvPr/>
          </p:nvSpPr>
          <p:spPr>
            <a:xfrm>
              <a:off x="8382229" y="3805804"/>
              <a:ext cx="3459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ko-KR" altLang="en-US" sz="1600" dirty="0">
                  <a:latin typeface="KoPubWorld돋움체_Pro Bold" pitchFamily="50" charset="-127"/>
                  <a:ea typeface="KoPubWorld돋움체_Pro Bold" pitchFamily="50" charset="-127"/>
                  <a:cs typeface="KoPubWorld돋움체_Pro Bold" pitchFamily="50" charset="-127"/>
                </a:rPr>
                <a:t>사용자 추천</a:t>
              </a:r>
              <a:endParaRPr lang="en-US" altLang="ko-KR" sz="16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75DCFFA-C5F1-49B8-9DCE-2DC64CB7BCE6}"/>
              </a:ext>
            </a:extLst>
          </p:cNvPr>
          <p:cNvGrpSpPr/>
          <p:nvPr/>
        </p:nvGrpSpPr>
        <p:grpSpPr>
          <a:xfrm>
            <a:off x="9668613" y="2318450"/>
            <a:ext cx="1430267" cy="1430266"/>
            <a:chOff x="5301031" y="1962133"/>
            <a:chExt cx="1430267" cy="1430266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F7A07B3-A322-4FAE-BA58-70CCE39A16FF}"/>
                </a:ext>
              </a:extLst>
            </p:cNvPr>
            <p:cNvGrpSpPr/>
            <p:nvPr/>
          </p:nvGrpSpPr>
          <p:grpSpPr>
            <a:xfrm>
              <a:off x="5301031" y="1962133"/>
              <a:ext cx="1430267" cy="1430266"/>
              <a:chOff x="5586954" y="4404830"/>
              <a:chExt cx="1390650" cy="1390650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2A77C6E9-3105-492D-875F-8BAE1407B8A4}"/>
                  </a:ext>
                </a:extLst>
              </p:cNvPr>
              <p:cNvSpPr/>
              <p:nvPr/>
            </p:nvSpPr>
            <p:spPr>
              <a:xfrm>
                <a:off x="5586954" y="4404830"/>
                <a:ext cx="1390650" cy="1390650"/>
              </a:xfrm>
              <a:prstGeom prst="ellipse">
                <a:avLst/>
              </a:prstGeom>
              <a:solidFill>
                <a:srgbClr val="2525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AutoShape 7">
                <a:extLst>
                  <a:ext uri="{FF2B5EF4-FFF2-40B4-BE49-F238E27FC236}">
                    <a16:creationId xmlns:a16="http://schemas.microsoft.com/office/drawing/2014/main" id="{7C8A79EE-D235-4962-BE0B-7AAB6B349666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980831" y="4889017"/>
                <a:ext cx="603250" cy="441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252E4C3-A906-43C3-B207-842EEF667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9819" y="2330921"/>
              <a:ext cx="692690" cy="692690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081740C-DBDE-4FCF-93CE-9BE6B5E5192D}"/>
              </a:ext>
            </a:extLst>
          </p:cNvPr>
          <p:cNvGrpSpPr/>
          <p:nvPr/>
        </p:nvGrpSpPr>
        <p:grpSpPr>
          <a:xfrm>
            <a:off x="6317239" y="2318450"/>
            <a:ext cx="1430267" cy="1430266"/>
            <a:chOff x="7362252" y="1962133"/>
            <a:chExt cx="1430267" cy="1430266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3E565F5-7DD6-438B-91A6-E5B023F4235A}"/>
                </a:ext>
              </a:extLst>
            </p:cNvPr>
            <p:cNvGrpSpPr/>
            <p:nvPr/>
          </p:nvGrpSpPr>
          <p:grpSpPr>
            <a:xfrm>
              <a:off x="7362252" y="1962133"/>
              <a:ext cx="1430267" cy="1430266"/>
              <a:chOff x="7392445" y="4404830"/>
              <a:chExt cx="1390650" cy="1390650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03C8A912-B351-4B33-99F1-E333B463ABF5}"/>
                  </a:ext>
                </a:extLst>
              </p:cNvPr>
              <p:cNvSpPr/>
              <p:nvPr/>
            </p:nvSpPr>
            <p:spPr>
              <a:xfrm>
                <a:off x="7392445" y="4404830"/>
                <a:ext cx="1390650" cy="1390650"/>
              </a:xfrm>
              <a:prstGeom prst="ellipse">
                <a:avLst/>
              </a:prstGeom>
              <a:solidFill>
                <a:srgbClr val="E63C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AutoShape 17">
                <a:extLst>
                  <a:ext uri="{FF2B5EF4-FFF2-40B4-BE49-F238E27FC236}">
                    <a16:creationId xmlns:a16="http://schemas.microsoft.com/office/drawing/2014/main" id="{7FD500FF-9CF8-42A0-831F-71ACCDE3764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785819" y="4836630"/>
                <a:ext cx="603250" cy="527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0A8EBBEA-2EE0-4DD9-9749-CDEA5004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7168" y="2367049"/>
              <a:ext cx="620435" cy="620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16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3009899"/>
            <a:ext cx="1998030" cy="447676"/>
          </a:xfrm>
          <a:custGeom>
            <a:avLst/>
            <a:gdLst>
              <a:gd name="connsiteX0" fmla="*/ 0 w 1998030"/>
              <a:gd name="connsiteY0" fmla="*/ 0 h 447676"/>
              <a:gd name="connsiteX1" fmla="*/ 223838 w 1998030"/>
              <a:gd name="connsiteY1" fmla="*/ 0 h 447676"/>
              <a:gd name="connsiteX2" fmla="*/ 1076325 w 1998030"/>
              <a:gd name="connsiteY2" fmla="*/ 0 h 447676"/>
              <a:gd name="connsiteX3" fmla="*/ 1774192 w 1998030"/>
              <a:gd name="connsiteY3" fmla="*/ 0 h 447676"/>
              <a:gd name="connsiteX4" fmla="*/ 1998030 w 1998030"/>
              <a:gd name="connsiteY4" fmla="*/ 223838 h 447676"/>
              <a:gd name="connsiteX5" fmla="*/ 1998029 w 1998030"/>
              <a:gd name="connsiteY5" fmla="*/ 223838 h 447676"/>
              <a:gd name="connsiteX6" fmla="*/ 1774191 w 1998030"/>
              <a:gd name="connsiteY6" fmla="*/ 447676 h 447676"/>
              <a:gd name="connsiteX7" fmla="*/ 223838 w 1998030"/>
              <a:gd name="connsiteY7" fmla="*/ 447675 h 447676"/>
              <a:gd name="connsiteX8" fmla="*/ 0 w 1998030"/>
              <a:gd name="connsiteY8" fmla="*/ 447675 h 447676"/>
              <a:gd name="connsiteX9" fmla="*/ 0 w 1998030"/>
              <a:gd name="connsiteY9" fmla="*/ 223838 h 447676"/>
              <a:gd name="connsiteX10" fmla="*/ 0 w 1998030"/>
              <a:gd name="connsiteY10" fmla="*/ 223837 h 447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98030" h="447676">
                <a:moveTo>
                  <a:pt x="0" y="0"/>
                </a:moveTo>
                <a:lnTo>
                  <a:pt x="223838" y="0"/>
                </a:lnTo>
                <a:lnTo>
                  <a:pt x="1076325" y="0"/>
                </a:lnTo>
                <a:lnTo>
                  <a:pt x="1774192" y="0"/>
                </a:lnTo>
                <a:cubicBezTo>
                  <a:pt x="1897814" y="0"/>
                  <a:pt x="1998030" y="100216"/>
                  <a:pt x="1998030" y="223838"/>
                </a:cubicBezTo>
                <a:lnTo>
                  <a:pt x="1998029" y="223838"/>
                </a:lnTo>
                <a:cubicBezTo>
                  <a:pt x="1998029" y="347460"/>
                  <a:pt x="1897813" y="447676"/>
                  <a:pt x="1774191" y="447676"/>
                </a:cubicBezTo>
                <a:lnTo>
                  <a:pt x="223838" y="447675"/>
                </a:lnTo>
                <a:lnTo>
                  <a:pt x="0" y="447675"/>
                </a:lnTo>
                <a:lnTo>
                  <a:pt x="0" y="223838"/>
                </a:lnTo>
                <a:lnTo>
                  <a:pt x="0" y="223837"/>
                </a:lnTo>
                <a:close/>
              </a:path>
            </a:pathLst>
          </a:custGeom>
          <a:solidFill>
            <a:srgbClr val="E63C3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AutoShape 7"/>
          <p:cNvSpPr>
            <a:spLocks noChangeAspect="1" noChangeArrowheads="1" noTextEdit="1"/>
          </p:cNvSpPr>
          <p:nvPr/>
        </p:nvSpPr>
        <p:spPr bwMode="auto">
          <a:xfrm>
            <a:off x="430226" y="3028697"/>
            <a:ext cx="176212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9974B8-8C6B-4D3D-B470-9BE0A632AC8E}"/>
              </a:ext>
            </a:extLst>
          </p:cNvPr>
          <p:cNvSpPr txBox="1"/>
          <p:nvPr/>
        </p:nvSpPr>
        <p:spPr>
          <a:xfrm>
            <a:off x="1035741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조원소개 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A9FE-1CE9-4B35-8AF0-80136FEFB164}"/>
              </a:ext>
            </a:extLst>
          </p:cNvPr>
          <p:cNvSpPr txBox="1"/>
          <p:nvPr/>
        </p:nvSpPr>
        <p:spPr>
          <a:xfrm>
            <a:off x="3108070" y="-419737"/>
            <a:ext cx="11802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개발환경 및 일정</a:t>
            </a:r>
            <a:endParaRPr lang="x-none" sz="11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0F37A29-C1EB-481D-8300-CF33727929B7}"/>
              </a:ext>
            </a:extLst>
          </p:cNvPr>
          <p:cNvSpPr txBox="1"/>
          <p:nvPr/>
        </p:nvSpPr>
        <p:spPr>
          <a:xfrm>
            <a:off x="4359261" y="-419737"/>
            <a:ext cx="914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시스템개요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9BC314-B4AB-4271-A35C-57056F98668D}"/>
              </a:ext>
            </a:extLst>
          </p:cNvPr>
          <p:cNvSpPr txBox="1"/>
          <p:nvPr/>
        </p:nvSpPr>
        <p:spPr>
          <a:xfrm>
            <a:off x="5344412" y="-419737"/>
            <a:ext cx="783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시연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035EFF-F03B-4F56-9826-A78942410C50}"/>
              </a:ext>
            </a:extLst>
          </p:cNvPr>
          <p:cNvSpPr txBox="1"/>
          <p:nvPr/>
        </p:nvSpPr>
        <p:spPr>
          <a:xfrm>
            <a:off x="1889733" y="-414052"/>
            <a:ext cx="1147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소개</a:t>
            </a:r>
            <a:endParaRPr lang="x-none" sz="110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8D1010-9D58-4830-8A54-7747F9A95026}"/>
              </a:ext>
            </a:extLst>
          </p:cNvPr>
          <p:cNvSpPr txBox="1"/>
          <p:nvPr/>
        </p:nvSpPr>
        <p:spPr>
          <a:xfrm>
            <a:off x="3092457" y="701823"/>
            <a:ext cx="1733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</a:t>
            </a:r>
            <a:r>
              <a:rPr lang="ko-KR" altLang="en-US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환경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6635CC-BB64-4F7B-8C0C-8BD432D9800A}"/>
              </a:ext>
            </a:extLst>
          </p:cNvPr>
          <p:cNvSpPr txBox="1"/>
          <p:nvPr/>
        </p:nvSpPr>
        <p:spPr>
          <a:xfrm>
            <a:off x="619125" y="2008662"/>
            <a:ext cx="12170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조원소개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개발환경 및 일정</a:t>
            </a:r>
            <a:endParaRPr lang="en-US" altLang="ko-KR" sz="1200" dirty="0">
              <a:solidFill>
                <a:schemeClr val="bg1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시스템개요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시연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프로젝트 후기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4FF5EB-50C0-48F8-9F77-BC8675E49E86}"/>
              </a:ext>
            </a:extLst>
          </p:cNvPr>
          <p:cNvSpPr txBox="1"/>
          <p:nvPr/>
        </p:nvSpPr>
        <p:spPr>
          <a:xfrm>
            <a:off x="8128611" y="4261222"/>
            <a:ext cx="1510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2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Eclipse</a:t>
            </a:r>
            <a:endParaRPr lang="x-none" sz="2800" spc="-2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219A92-9626-4448-9FDF-0F8E03DF60EA}"/>
              </a:ext>
            </a:extLst>
          </p:cNvPr>
          <p:cNvSpPr txBox="1"/>
          <p:nvPr/>
        </p:nvSpPr>
        <p:spPr>
          <a:xfrm>
            <a:off x="3989672" y="4261222"/>
            <a:ext cx="37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_Pro Bold" pitchFamily="50" charset="-127"/>
                <a:ea typeface="KoPubWorld돋움체_Pro Bold" pitchFamily="50" charset="-127"/>
                <a:cs typeface="KoPubWorld돋움체_Pro Bold" pitchFamily="50" charset="-127"/>
              </a:rPr>
              <a:t>Jdk-11.0.14</a:t>
            </a:r>
            <a:endParaRPr lang="x-none" sz="2800" b="1" spc="-20" dirty="0">
              <a:latin typeface="KoPubWorld돋움체_Pro Bold" pitchFamily="50" charset="-127"/>
              <a:ea typeface="KoPubWorld돋움체_Pro Bold" pitchFamily="50" charset="-127"/>
              <a:cs typeface="KoPubWorld돋움체_Pro Bold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F12A927-0543-4965-AF4C-8FB3EA4DF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40" y="2605680"/>
            <a:ext cx="2082753" cy="118513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AFCF5F5-30B4-4AEA-9283-FFB3AE30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03" y="2437435"/>
            <a:ext cx="1342759" cy="1347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65C88D-2FA0-41A9-A3BF-E51D277D9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" y="137360"/>
            <a:ext cx="1579248" cy="7805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59B886-3436-4444-BFB2-11214C851AD5}"/>
              </a:ext>
            </a:extLst>
          </p:cNvPr>
          <p:cNvSpPr txBox="1"/>
          <p:nvPr/>
        </p:nvSpPr>
        <p:spPr>
          <a:xfrm>
            <a:off x="425478" y="732458"/>
            <a:ext cx="1628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  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섯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  플   릭   스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57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1507</Words>
  <Application>Microsoft Office PowerPoint</Application>
  <PresentationFormat>와이드스크린</PresentationFormat>
  <Paragraphs>828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Franklin Gothic Demi</vt:lpstr>
      <vt:lpstr>KoPubWorld돋움체_Pro Medium</vt:lpstr>
      <vt:lpstr>Pretendard Medium</vt:lpstr>
      <vt:lpstr>KoPubWorld돋움체_Pro Bold</vt:lpstr>
      <vt:lpstr>Arial</vt:lpstr>
      <vt:lpstr>맑은 고딕</vt:lpstr>
      <vt:lpstr>KoPubWorld돋움체_Pro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정지나</dc:creator>
  <cp:lastModifiedBy>HKIT</cp:lastModifiedBy>
  <cp:revision>263</cp:revision>
  <dcterms:created xsi:type="dcterms:W3CDTF">2021-04-27T01:28:50Z</dcterms:created>
  <dcterms:modified xsi:type="dcterms:W3CDTF">2022-05-27T02:21:46Z</dcterms:modified>
</cp:coreProperties>
</file>